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6"/>
  </p:notesMasterIdLst>
  <p:handoutMasterIdLst>
    <p:handoutMasterId r:id="rId27"/>
  </p:handoutMasterIdLst>
  <p:sldIdLst>
    <p:sldId id="1019" r:id="rId5"/>
    <p:sldId id="1197" r:id="rId6"/>
    <p:sldId id="1241" r:id="rId7"/>
    <p:sldId id="1243" r:id="rId8"/>
    <p:sldId id="1247" r:id="rId9"/>
    <p:sldId id="1250" r:id="rId10"/>
    <p:sldId id="1249" r:id="rId11"/>
    <p:sldId id="1248" r:id="rId12"/>
    <p:sldId id="1251" r:id="rId13"/>
    <p:sldId id="1252" r:id="rId14"/>
    <p:sldId id="1253" r:id="rId15"/>
    <p:sldId id="1254" r:id="rId16"/>
    <p:sldId id="1255" r:id="rId17"/>
    <p:sldId id="1256" r:id="rId18"/>
    <p:sldId id="1244" r:id="rId19"/>
    <p:sldId id="1245" r:id="rId20"/>
    <p:sldId id="1257" r:id="rId21"/>
    <p:sldId id="1258" r:id="rId22"/>
    <p:sldId id="1259" r:id="rId23"/>
    <p:sldId id="1262" r:id="rId24"/>
    <p:sldId id="1246" r:id="rId25"/>
  </p:sldIdLst>
  <p:sldSz cx="9144000" cy="6858000" type="screen4x3"/>
  <p:notesSz cx="6797675" cy="9926638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0000"/>
    <a:srgbClr val="FF99FF"/>
    <a:srgbClr val="FFFF00"/>
    <a:srgbClr val="CCECFF"/>
    <a:srgbClr val="FF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2" autoAdjust="0"/>
    <p:restoredTop sz="98628" autoAdjust="0"/>
  </p:normalViewPr>
  <p:slideViewPr>
    <p:cSldViewPr snapToGrid="0">
      <p:cViewPr>
        <p:scale>
          <a:sx n="75" d="100"/>
          <a:sy n="75" d="100"/>
        </p:scale>
        <p:origin x="-1542" y="-96"/>
      </p:cViewPr>
      <p:guideLst>
        <p:guide orient="horz" pos="3111"/>
        <p:guide pos="1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388" y="-90"/>
      </p:cViewPr>
      <p:guideLst>
        <p:guide orient="horz" pos="3119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50DCF1EC-DAC6-4725-9EA1-3F46FA04CD40}" type="datetime1">
              <a:rPr lang="en-US" altLang="zh-TW"/>
              <a:t>12/28/2018</a:t>
            </a:fld>
            <a:endParaRPr lang="en-US" altLang="zh-TW"/>
          </a:p>
        </p:txBody>
      </p:sp>
      <p:sp>
        <p:nvSpPr>
          <p:cNvPr id="71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8C370D3-A38B-4A36-B64B-F8F3DBEA55D2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5058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20D06DB0-9A6B-45B2-91FA-D9BC7FDA335E}" type="datetime1">
              <a:rPr lang="en-US" altLang="zh-TW"/>
              <a:t>12/28/2018</a:t>
            </a:fld>
            <a:endParaRPr lang="en-US" altLang="zh-TW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368630D7-FD6A-48DA-8924-6BB799DA1FDF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0452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1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Line 12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Picture 15" descr="ligh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001713" y="5157788"/>
            <a:ext cx="712946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TW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群光電能科技股份有限公司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TW" sz="28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Chicony Power Technology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9753-5CE2-4612-9F49-13891B11FF6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C9C6-10B5-4DF2-8021-80836327B1D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A48FF-F67A-4ABA-9D7E-E9AA01B42E9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44675"/>
            <a:ext cx="9142413" cy="3048000"/>
          </a:xfrm>
          <a:prstGeom prst="rect">
            <a:avLst/>
          </a:prstGeom>
          <a:gradFill rotWithShape="0">
            <a:gsLst>
              <a:gs pos="0">
                <a:srgbClr val="CBEEFF"/>
              </a:gs>
              <a:gs pos="50000">
                <a:srgbClr val="FFFFFF"/>
              </a:gs>
              <a:gs pos="100000">
                <a:srgbClr val="CBEE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 smtClean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588" y="4572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049588" y="76200"/>
            <a:ext cx="6094412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7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1382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049588" y="152400"/>
            <a:ext cx="6094412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049588" y="228600"/>
            <a:ext cx="6094412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88" y="67056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14800" y="6705600"/>
            <a:ext cx="755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P </a:t>
            </a:r>
            <a:fld id="{D11E1CD8-3EDC-4977-BA73-C19C61DC38A8}" type="slidenum"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‹#›</a:t>
            </a:fld>
            <a:endParaRPr lang="en-US" altLang="zh-TW" sz="800" smtClean="0">
              <a:solidFill>
                <a:srgbClr val="000099"/>
              </a:solidFill>
              <a:ea typeface="標楷體" pitchFamily="65" charset="-120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1258888" y="1628775"/>
            <a:ext cx="6427787" cy="3719513"/>
          </a:xfrm>
          <a:custGeom>
            <a:avLst/>
            <a:gdLst>
              <a:gd name="T0" fmla="*/ 2147483647 w 4049"/>
              <a:gd name="T1" fmla="*/ 2147483647 h 2343"/>
              <a:gd name="T2" fmla="*/ 2147483647 w 4049"/>
              <a:gd name="T3" fmla="*/ 2147483647 h 2343"/>
              <a:gd name="T4" fmla="*/ 2147483647 w 4049"/>
              <a:gd name="T5" fmla="*/ 2147483647 h 2343"/>
              <a:gd name="T6" fmla="*/ 2147483647 w 4049"/>
              <a:gd name="T7" fmla="*/ 2147483647 h 2343"/>
              <a:gd name="T8" fmla="*/ 2147483647 w 4049"/>
              <a:gd name="T9" fmla="*/ 2147483647 h 2343"/>
              <a:gd name="T10" fmla="*/ 2147483647 w 4049"/>
              <a:gd name="T11" fmla="*/ 2147483647 h 2343"/>
              <a:gd name="T12" fmla="*/ 2147483647 w 4049"/>
              <a:gd name="T13" fmla="*/ 2147483647 h 2343"/>
              <a:gd name="T14" fmla="*/ 2147483647 w 4049"/>
              <a:gd name="T15" fmla="*/ 2147483647 h 2343"/>
              <a:gd name="T16" fmla="*/ 2147483647 w 4049"/>
              <a:gd name="T17" fmla="*/ 2147483647 h 2343"/>
              <a:gd name="T18" fmla="*/ 2147483647 w 4049"/>
              <a:gd name="T19" fmla="*/ 2147483647 h 2343"/>
              <a:gd name="T20" fmla="*/ 2147483647 w 4049"/>
              <a:gd name="T21" fmla="*/ 2147483647 h 2343"/>
              <a:gd name="T22" fmla="*/ 2147483647 w 4049"/>
              <a:gd name="T23" fmla="*/ 2147483647 h 2343"/>
              <a:gd name="T24" fmla="*/ 2147483647 w 4049"/>
              <a:gd name="T25" fmla="*/ 2147483647 h 2343"/>
              <a:gd name="T26" fmla="*/ 2147483647 w 4049"/>
              <a:gd name="T27" fmla="*/ 2147483647 h 2343"/>
              <a:gd name="T28" fmla="*/ 2147483647 w 4049"/>
              <a:gd name="T29" fmla="*/ 2147483647 h 2343"/>
              <a:gd name="T30" fmla="*/ 2147483647 w 4049"/>
              <a:gd name="T31" fmla="*/ 2147483647 h 2343"/>
              <a:gd name="T32" fmla="*/ 2147483647 w 4049"/>
              <a:gd name="T33" fmla="*/ 2147483647 h 2343"/>
              <a:gd name="T34" fmla="*/ 2147483647 w 4049"/>
              <a:gd name="T35" fmla="*/ 2147483647 h 2343"/>
              <a:gd name="T36" fmla="*/ 2147483647 w 4049"/>
              <a:gd name="T37" fmla="*/ 2147483647 h 2343"/>
              <a:gd name="T38" fmla="*/ 2147483647 w 4049"/>
              <a:gd name="T39" fmla="*/ 2147483647 h 2343"/>
              <a:gd name="T40" fmla="*/ 2147483647 w 4049"/>
              <a:gd name="T41" fmla="*/ 2147483647 h 2343"/>
              <a:gd name="T42" fmla="*/ 2147483647 w 4049"/>
              <a:gd name="T43" fmla="*/ 2147483647 h 2343"/>
              <a:gd name="T44" fmla="*/ 2147483647 w 4049"/>
              <a:gd name="T45" fmla="*/ 2147483647 h 2343"/>
              <a:gd name="T46" fmla="*/ 2147483647 w 4049"/>
              <a:gd name="T47" fmla="*/ 2147483647 h 2343"/>
              <a:gd name="T48" fmla="*/ 2147483647 w 4049"/>
              <a:gd name="T49" fmla="*/ 2147483647 h 2343"/>
              <a:gd name="T50" fmla="*/ 2147483647 w 4049"/>
              <a:gd name="T51" fmla="*/ 2147483647 h 2343"/>
              <a:gd name="T52" fmla="*/ 2147483647 w 4049"/>
              <a:gd name="T53" fmla="*/ 2147483647 h 2343"/>
              <a:gd name="T54" fmla="*/ 2147483647 w 4049"/>
              <a:gd name="T55" fmla="*/ 2147483647 h 2343"/>
              <a:gd name="T56" fmla="*/ 2147483647 w 4049"/>
              <a:gd name="T57" fmla="*/ 2147483647 h 2343"/>
              <a:gd name="T58" fmla="*/ 2147483647 w 4049"/>
              <a:gd name="T59" fmla="*/ 2147483647 h 2343"/>
              <a:gd name="T60" fmla="*/ 2147483647 w 4049"/>
              <a:gd name="T61" fmla="*/ 2147483647 h 2343"/>
              <a:gd name="T62" fmla="*/ 2147483647 w 4049"/>
              <a:gd name="T63" fmla="*/ 2147483647 h 2343"/>
              <a:gd name="T64" fmla="*/ 2147483647 w 4049"/>
              <a:gd name="T65" fmla="*/ 2147483647 h 2343"/>
              <a:gd name="T66" fmla="*/ 2147483647 w 4049"/>
              <a:gd name="T67" fmla="*/ 2147483647 h 2343"/>
              <a:gd name="T68" fmla="*/ 2147483647 w 4049"/>
              <a:gd name="T69" fmla="*/ 2147483647 h 2343"/>
              <a:gd name="T70" fmla="*/ 2147483647 w 4049"/>
              <a:gd name="T71" fmla="*/ 2147483647 h 2343"/>
              <a:gd name="T72" fmla="*/ 2147483647 w 4049"/>
              <a:gd name="T73" fmla="*/ 2147483647 h 2343"/>
              <a:gd name="T74" fmla="*/ 2147483647 w 4049"/>
              <a:gd name="T75" fmla="*/ 2147483647 h 2343"/>
              <a:gd name="T76" fmla="*/ 2147483647 w 4049"/>
              <a:gd name="T77" fmla="*/ 2147483647 h 2343"/>
              <a:gd name="T78" fmla="*/ 2147483647 w 4049"/>
              <a:gd name="T79" fmla="*/ 2147483647 h 2343"/>
              <a:gd name="T80" fmla="*/ 2147483647 w 4049"/>
              <a:gd name="T81" fmla="*/ 2147483647 h 2343"/>
              <a:gd name="T82" fmla="*/ 2147483647 w 4049"/>
              <a:gd name="T83" fmla="*/ 2147483647 h 2343"/>
              <a:gd name="T84" fmla="*/ 2147483647 w 4049"/>
              <a:gd name="T85" fmla="*/ 2147483647 h 2343"/>
              <a:gd name="T86" fmla="*/ 2147483647 w 4049"/>
              <a:gd name="T87" fmla="*/ 2147483647 h 2343"/>
              <a:gd name="T88" fmla="*/ 2147483647 w 4049"/>
              <a:gd name="T89" fmla="*/ 2147483647 h 2343"/>
              <a:gd name="T90" fmla="*/ 2147483647 w 4049"/>
              <a:gd name="T91" fmla="*/ 2147483647 h 2343"/>
              <a:gd name="T92" fmla="*/ 2147483647 w 4049"/>
              <a:gd name="T93" fmla="*/ 2147483647 h 2343"/>
              <a:gd name="T94" fmla="*/ 2147483647 w 4049"/>
              <a:gd name="T95" fmla="*/ 2147483647 h 2343"/>
              <a:gd name="T96" fmla="*/ 2147483647 w 4049"/>
              <a:gd name="T97" fmla="*/ 2147483647 h 2343"/>
              <a:gd name="T98" fmla="*/ 2147483647 w 4049"/>
              <a:gd name="T99" fmla="*/ 2147483647 h 2343"/>
              <a:gd name="T100" fmla="*/ 2147483647 w 4049"/>
              <a:gd name="T101" fmla="*/ 2147483647 h 2343"/>
              <a:gd name="T102" fmla="*/ 2147483647 w 4049"/>
              <a:gd name="T103" fmla="*/ 2147483647 h 2343"/>
              <a:gd name="T104" fmla="*/ 2147483647 w 4049"/>
              <a:gd name="T105" fmla="*/ 2147483647 h 2343"/>
              <a:gd name="T106" fmla="*/ 2147483647 w 4049"/>
              <a:gd name="T107" fmla="*/ 2147483647 h 2343"/>
              <a:gd name="T108" fmla="*/ 2147483647 w 4049"/>
              <a:gd name="T109" fmla="*/ 2147483647 h 2343"/>
              <a:gd name="T110" fmla="*/ 2147483647 w 4049"/>
              <a:gd name="T111" fmla="*/ 2147483647 h 2343"/>
              <a:gd name="T112" fmla="*/ 2147483647 w 4049"/>
              <a:gd name="T113" fmla="*/ 2147483647 h 2343"/>
              <a:gd name="T114" fmla="*/ 2147483647 w 4049"/>
              <a:gd name="T115" fmla="*/ 2147483647 h 2343"/>
              <a:gd name="T116" fmla="*/ 2147483647 w 4049"/>
              <a:gd name="T117" fmla="*/ 2147483647 h 2343"/>
              <a:gd name="T118" fmla="*/ 2147483647 w 4049"/>
              <a:gd name="T119" fmla="*/ 2147483647 h 2343"/>
              <a:gd name="T120" fmla="*/ 2147483647 w 4049"/>
              <a:gd name="T121" fmla="*/ 2147483647 h 2343"/>
              <a:gd name="T122" fmla="*/ 2147483647 w 4049"/>
              <a:gd name="T123" fmla="*/ 2147483647 h 2343"/>
              <a:gd name="T124" fmla="*/ 2147483647 w 4049"/>
              <a:gd name="T125" fmla="*/ 2147483647 h 234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49" h="2343">
                <a:moveTo>
                  <a:pt x="435" y="203"/>
                </a:moveTo>
                <a:lnTo>
                  <a:pt x="485" y="207"/>
                </a:lnTo>
                <a:lnTo>
                  <a:pt x="512" y="179"/>
                </a:lnTo>
                <a:lnTo>
                  <a:pt x="553" y="163"/>
                </a:lnTo>
                <a:lnTo>
                  <a:pt x="585" y="139"/>
                </a:lnTo>
                <a:lnTo>
                  <a:pt x="630" y="114"/>
                </a:lnTo>
                <a:lnTo>
                  <a:pt x="664" y="104"/>
                </a:lnTo>
                <a:lnTo>
                  <a:pt x="707" y="93"/>
                </a:lnTo>
                <a:lnTo>
                  <a:pt x="741" y="93"/>
                </a:lnTo>
                <a:lnTo>
                  <a:pt x="758" y="83"/>
                </a:lnTo>
                <a:lnTo>
                  <a:pt x="796" y="83"/>
                </a:lnTo>
                <a:lnTo>
                  <a:pt x="814" y="66"/>
                </a:lnTo>
                <a:lnTo>
                  <a:pt x="853" y="72"/>
                </a:lnTo>
                <a:lnTo>
                  <a:pt x="892" y="62"/>
                </a:lnTo>
                <a:lnTo>
                  <a:pt x="930" y="66"/>
                </a:lnTo>
                <a:lnTo>
                  <a:pt x="942" y="79"/>
                </a:lnTo>
                <a:lnTo>
                  <a:pt x="930" y="93"/>
                </a:lnTo>
                <a:lnTo>
                  <a:pt x="892" y="83"/>
                </a:lnTo>
                <a:lnTo>
                  <a:pt x="862" y="101"/>
                </a:lnTo>
                <a:lnTo>
                  <a:pt x="841" y="118"/>
                </a:lnTo>
                <a:lnTo>
                  <a:pt x="835" y="144"/>
                </a:lnTo>
                <a:lnTo>
                  <a:pt x="800" y="146"/>
                </a:lnTo>
                <a:lnTo>
                  <a:pt x="758" y="163"/>
                </a:lnTo>
                <a:lnTo>
                  <a:pt x="753" y="199"/>
                </a:lnTo>
                <a:lnTo>
                  <a:pt x="751" y="224"/>
                </a:lnTo>
                <a:lnTo>
                  <a:pt x="741" y="252"/>
                </a:lnTo>
                <a:lnTo>
                  <a:pt x="753" y="271"/>
                </a:lnTo>
                <a:lnTo>
                  <a:pt x="782" y="210"/>
                </a:lnTo>
                <a:lnTo>
                  <a:pt x="800" y="203"/>
                </a:lnTo>
                <a:lnTo>
                  <a:pt x="835" y="172"/>
                </a:lnTo>
                <a:lnTo>
                  <a:pt x="858" y="137"/>
                </a:lnTo>
                <a:lnTo>
                  <a:pt x="907" y="128"/>
                </a:lnTo>
                <a:lnTo>
                  <a:pt x="951" y="108"/>
                </a:lnTo>
                <a:lnTo>
                  <a:pt x="982" y="76"/>
                </a:lnTo>
                <a:lnTo>
                  <a:pt x="1025" y="76"/>
                </a:lnTo>
                <a:lnTo>
                  <a:pt x="1103" y="72"/>
                </a:lnTo>
                <a:lnTo>
                  <a:pt x="1189" y="62"/>
                </a:lnTo>
                <a:lnTo>
                  <a:pt x="1225" y="55"/>
                </a:lnTo>
                <a:lnTo>
                  <a:pt x="1260" y="55"/>
                </a:lnTo>
                <a:lnTo>
                  <a:pt x="1301" y="55"/>
                </a:lnTo>
                <a:lnTo>
                  <a:pt x="1337" y="66"/>
                </a:lnTo>
                <a:lnTo>
                  <a:pt x="1382" y="97"/>
                </a:lnTo>
                <a:lnTo>
                  <a:pt x="1358" y="101"/>
                </a:lnTo>
                <a:lnTo>
                  <a:pt x="1310" y="111"/>
                </a:lnTo>
                <a:lnTo>
                  <a:pt x="1314" y="144"/>
                </a:lnTo>
                <a:lnTo>
                  <a:pt x="1355" y="146"/>
                </a:lnTo>
                <a:lnTo>
                  <a:pt x="1376" y="146"/>
                </a:lnTo>
                <a:lnTo>
                  <a:pt x="1364" y="175"/>
                </a:lnTo>
                <a:lnTo>
                  <a:pt x="1314" y="207"/>
                </a:lnTo>
                <a:lnTo>
                  <a:pt x="1287" y="210"/>
                </a:lnTo>
                <a:lnTo>
                  <a:pt x="1298" y="235"/>
                </a:lnTo>
                <a:lnTo>
                  <a:pt x="1305" y="245"/>
                </a:lnTo>
                <a:lnTo>
                  <a:pt x="1287" y="271"/>
                </a:lnTo>
                <a:lnTo>
                  <a:pt x="1310" y="295"/>
                </a:lnTo>
                <a:lnTo>
                  <a:pt x="1266" y="309"/>
                </a:lnTo>
                <a:lnTo>
                  <a:pt x="1225" y="320"/>
                </a:lnTo>
                <a:lnTo>
                  <a:pt x="1216" y="358"/>
                </a:lnTo>
                <a:lnTo>
                  <a:pt x="1189" y="391"/>
                </a:lnTo>
                <a:lnTo>
                  <a:pt x="1158" y="416"/>
                </a:lnTo>
                <a:lnTo>
                  <a:pt x="1121" y="429"/>
                </a:lnTo>
                <a:lnTo>
                  <a:pt x="1216" y="429"/>
                </a:lnTo>
                <a:lnTo>
                  <a:pt x="1266" y="429"/>
                </a:lnTo>
                <a:lnTo>
                  <a:pt x="1298" y="436"/>
                </a:lnTo>
                <a:lnTo>
                  <a:pt x="1337" y="422"/>
                </a:lnTo>
                <a:lnTo>
                  <a:pt x="1355" y="453"/>
                </a:lnTo>
                <a:lnTo>
                  <a:pt x="1878" y="453"/>
                </a:lnTo>
                <a:lnTo>
                  <a:pt x="1901" y="429"/>
                </a:lnTo>
                <a:lnTo>
                  <a:pt x="1950" y="398"/>
                </a:lnTo>
                <a:lnTo>
                  <a:pt x="1982" y="356"/>
                </a:lnTo>
                <a:lnTo>
                  <a:pt x="2026" y="316"/>
                </a:lnTo>
                <a:lnTo>
                  <a:pt x="2044" y="276"/>
                </a:lnTo>
                <a:lnTo>
                  <a:pt x="2067" y="238"/>
                </a:lnTo>
                <a:lnTo>
                  <a:pt x="2107" y="224"/>
                </a:lnTo>
                <a:lnTo>
                  <a:pt x="2116" y="203"/>
                </a:lnTo>
                <a:lnTo>
                  <a:pt x="2151" y="210"/>
                </a:lnTo>
                <a:lnTo>
                  <a:pt x="2189" y="189"/>
                </a:lnTo>
                <a:lnTo>
                  <a:pt x="2205" y="207"/>
                </a:lnTo>
                <a:lnTo>
                  <a:pt x="2246" y="220"/>
                </a:lnTo>
                <a:lnTo>
                  <a:pt x="2285" y="228"/>
                </a:lnTo>
                <a:lnTo>
                  <a:pt x="2326" y="238"/>
                </a:lnTo>
                <a:lnTo>
                  <a:pt x="2355" y="224"/>
                </a:lnTo>
                <a:lnTo>
                  <a:pt x="2389" y="241"/>
                </a:lnTo>
                <a:lnTo>
                  <a:pt x="2412" y="271"/>
                </a:lnTo>
                <a:lnTo>
                  <a:pt x="2457" y="276"/>
                </a:lnTo>
                <a:lnTo>
                  <a:pt x="2475" y="309"/>
                </a:lnTo>
                <a:lnTo>
                  <a:pt x="2451" y="326"/>
                </a:lnTo>
                <a:lnTo>
                  <a:pt x="2394" y="320"/>
                </a:lnTo>
                <a:lnTo>
                  <a:pt x="2350" y="306"/>
                </a:lnTo>
                <a:lnTo>
                  <a:pt x="2339" y="330"/>
                </a:lnTo>
                <a:lnTo>
                  <a:pt x="2401" y="334"/>
                </a:lnTo>
                <a:lnTo>
                  <a:pt x="2451" y="363"/>
                </a:lnTo>
                <a:lnTo>
                  <a:pt x="2523" y="347"/>
                </a:lnTo>
                <a:lnTo>
                  <a:pt x="2537" y="299"/>
                </a:lnTo>
                <a:lnTo>
                  <a:pt x="2573" y="264"/>
                </a:lnTo>
                <a:lnTo>
                  <a:pt x="2608" y="274"/>
                </a:lnTo>
                <a:lnTo>
                  <a:pt x="2600" y="291"/>
                </a:lnTo>
                <a:lnTo>
                  <a:pt x="2578" y="309"/>
                </a:lnTo>
                <a:lnTo>
                  <a:pt x="2578" y="334"/>
                </a:lnTo>
                <a:lnTo>
                  <a:pt x="2623" y="306"/>
                </a:lnTo>
                <a:lnTo>
                  <a:pt x="2657" y="276"/>
                </a:lnTo>
                <a:lnTo>
                  <a:pt x="2725" y="271"/>
                </a:lnTo>
                <a:lnTo>
                  <a:pt x="2807" y="245"/>
                </a:lnTo>
                <a:lnTo>
                  <a:pt x="2864" y="224"/>
                </a:lnTo>
                <a:lnTo>
                  <a:pt x="2882" y="199"/>
                </a:lnTo>
                <a:lnTo>
                  <a:pt x="2833" y="203"/>
                </a:lnTo>
                <a:lnTo>
                  <a:pt x="2783" y="175"/>
                </a:lnTo>
                <a:lnTo>
                  <a:pt x="2757" y="137"/>
                </a:lnTo>
                <a:lnTo>
                  <a:pt x="2783" y="83"/>
                </a:lnTo>
                <a:lnTo>
                  <a:pt x="2837" y="48"/>
                </a:lnTo>
                <a:lnTo>
                  <a:pt x="2878" y="19"/>
                </a:lnTo>
                <a:lnTo>
                  <a:pt x="2935" y="19"/>
                </a:lnTo>
                <a:lnTo>
                  <a:pt x="2985" y="0"/>
                </a:lnTo>
                <a:lnTo>
                  <a:pt x="2980" y="22"/>
                </a:lnTo>
                <a:lnTo>
                  <a:pt x="2941" y="31"/>
                </a:lnTo>
                <a:lnTo>
                  <a:pt x="2926" y="40"/>
                </a:lnTo>
                <a:lnTo>
                  <a:pt x="2885" y="45"/>
                </a:lnTo>
                <a:lnTo>
                  <a:pt x="2858" y="72"/>
                </a:lnTo>
                <a:lnTo>
                  <a:pt x="2841" y="104"/>
                </a:lnTo>
                <a:lnTo>
                  <a:pt x="2833" y="137"/>
                </a:lnTo>
                <a:lnTo>
                  <a:pt x="2878" y="189"/>
                </a:lnTo>
                <a:lnTo>
                  <a:pt x="2944" y="214"/>
                </a:lnTo>
                <a:lnTo>
                  <a:pt x="2998" y="235"/>
                </a:lnTo>
                <a:lnTo>
                  <a:pt x="3017" y="241"/>
                </a:lnTo>
                <a:lnTo>
                  <a:pt x="3042" y="271"/>
                </a:lnTo>
                <a:lnTo>
                  <a:pt x="3062" y="264"/>
                </a:lnTo>
                <a:lnTo>
                  <a:pt x="3062" y="241"/>
                </a:lnTo>
                <a:lnTo>
                  <a:pt x="3051" y="210"/>
                </a:lnTo>
                <a:lnTo>
                  <a:pt x="3035" y="193"/>
                </a:lnTo>
                <a:lnTo>
                  <a:pt x="3025" y="172"/>
                </a:lnTo>
                <a:lnTo>
                  <a:pt x="3042" y="132"/>
                </a:lnTo>
                <a:lnTo>
                  <a:pt x="3092" y="132"/>
                </a:lnTo>
                <a:lnTo>
                  <a:pt x="3132" y="132"/>
                </a:lnTo>
                <a:lnTo>
                  <a:pt x="3151" y="146"/>
                </a:lnTo>
                <a:lnTo>
                  <a:pt x="3158" y="182"/>
                </a:lnTo>
                <a:lnTo>
                  <a:pt x="3182" y="214"/>
                </a:lnTo>
                <a:lnTo>
                  <a:pt x="3191" y="182"/>
                </a:lnTo>
                <a:lnTo>
                  <a:pt x="3226" y="163"/>
                </a:lnTo>
                <a:lnTo>
                  <a:pt x="3262" y="163"/>
                </a:lnTo>
                <a:lnTo>
                  <a:pt x="3298" y="163"/>
                </a:lnTo>
                <a:lnTo>
                  <a:pt x="3335" y="168"/>
                </a:lnTo>
                <a:lnTo>
                  <a:pt x="3335" y="132"/>
                </a:lnTo>
                <a:lnTo>
                  <a:pt x="3360" y="137"/>
                </a:lnTo>
                <a:lnTo>
                  <a:pt x="3383" y="158"/>
                </a:lnTo>
                <a:lnTo>
                  <a:pt x="3428" y="158"/>
                </a:lnTo>
                <a:lnTo>
                  <a:pt x="3464" y="144"/>
                </a:lnTo>
                <a:lnTo>
                  <a:pt x="3503" y="172"/>
                </a:lnTo>
                <a:lnTo>
                  <a:pt x="3553" y="207"/>
                </a:lnTo>
                <a:lnTo>
                  <a:pt x="3608" y="214"/>
                </a:lnTo>
                <a:lnTo>
                  <a:pt x="3683" y="238"/>
                </a:lnTo>
                <a:lnTo>
                  <a:pt x="3698" y="235"/>
                </a:lnTo>
                <a:lnTo>
                  <a:pt x="3750" y="306"/>
                </a:lnTo>
                <a:lnTo>
                  <a:pt x="3832" y="416"/>
                </a:lnTo>
                <a:lnTo>
                  <a:pt x="3885" y="478"/>
                </a:lnTo>
                <a:lnTo>
                  <a:pt x="3910" y="545"/>
                </a:lnTo>
                <a:lnTo>
                  <a:pt x="3876" y="560"/>
                </a:lnTo>
                <a:lnTo>
                  <a:pt x="3858" y="589"/>
                </a:lnTo>
                <a:lnTo>
                  <a:pt x="3876" y="641"/>
                </a:lnTo>
                <a:lnTo>
                  <a:pt x="3898" y="690"/>
                </a:lnTo>
                <a:lnTo>
                  <a:pt x="3926" y="690"/>
                </a:lnTo>
                <a:lnTo>
                  <a:pt x="3930" y="652"/>
                </a:lnTo>
                <a:lnTo>
                  <a:pt x="3953" y="641"/>
                </a:lnTo>
                <a:lnTo>
                  <a:pt x="3966" y="676"/>
                </a:lnTo>
                <a:lnTo>
                  <a:pt x="3933" y="690"/>
                </a:lnTo>
                <a:lnTo>
                  <a:pt x="3987" y="729"/>
                </a:lnTo>
                <a:lnTo>
                  <a:pt x="3948" y="768"/>
                </a:lnTo>
                <a:lnTo>
                  <a:pt x="3939" y="794"/>
                </a:lnTo>
                <a:lnTo>
                  <a:pt x="4005" y="803"/>
                </a:lnTo>
                <a:lnTo>
                  <a:pt x="3978" y="835"/>
                </a:lnTo>
                <a:lnTo>
                  <a:pt x="3942" y="846"/>
                </a:lnTo>
                <a:lnTo>
                  <a:pt x="3942" y="895"/>
                </a:lnTo>
                <a:lnTo>
                  <a:pt x="3978" y="938"/>
                </a:lnTo>
                <a:lnTo>
                  <a:pt x="3942" y="949"/>
                </a:lnTo>
                <a:lnTo>
                  <a:pt x="3885" y="935"/>
                </a:lnTo>
                <a:lnTo>
                  <a:pt x="3908" y="909"/>
                </a:lnTo>
                <a:lnTo>
                  <a:pt x="3948" y="909"/>
                </a:lnTo>
                <a:lnTo>
                  <a:pt x="3948" y="860"/>
                </a:lnTo>
                <a:lnTo>
                  <a:pt x="3903" y="874"/>
                </a:lnTo>
                <a:lnTo>
                  <a:pt x="3898" y="833"/>
                </a:lnTo>
                <a:lnTo>
                  <a:pt x="3939" y="803"/>
                </a:lnTo>
                <a:lnTo>
                  <a:pt x="3948" y="775"/>
                </a:lnTo>
                <a:lnTo>
                  <a:pt x="3930" y="733"/>
                </a:lnTo>
                <a:lnTo>
                  <a:pt x="3926" y="688"/>
                </a:lnTo>
                <a:lnTo>
                  <a:pt x="3894" y="707"/>
                </a:lnTo>
                <a:lnTo>
                  <a:pt x="3864" y="743"/>
                </a:lnTo>
                <a:lnTo>
                  <a:pt x="3814" y="775"/>
                </a:lnTo>
                <a:lnTo>
                  <a:pt x="3832" y="822"/>
                </a:lnTo>
                <a:lnTo>
                  <a:pt x="3826" y="860"/>
                </a:lnTo>
                <a:lnTo>
                  <a:pt x="3826" y="885"/>
                </a:lnTo>
                <a:lnTo>
                  <a:pt x="3850" y="921"/>
                </a:lnTo>
                <a:lnTo>
                  <a:pt x="3832" y="931"/>
                </a:lnTo>
                <a:lnTo>
                  <a:pt x="3782" y="891"/>
                </a:lnTo>
                <a:lnTo>
                  <a:pt x="3750" y="846"/>
                </a:lnTo>
                <a:lnTo>
                  <a:pt x="3737" y="815"/>
                </a:lnTo>
                <a:lnTo>
                  <a:pt x="3710" y="798"/>
                </a:lnTo>
                <a:lnTo>
                  <a:pt x="3675" y="822"/>
                </a:lnTo>
                <a:lnTo>
                  <a:pt x="3653" y="853"/>
                </a:lnTo>
                <a:lnTo>
                  <a:pt x="3701" y="891"/>
                </a:lnTo>
                <a:lnTo>
                  <a:pt x="3728" y="931"/>
                </a:lnTo>
                <a:lnTo>
                  <a:pt x="3737" y="983"/>
                </a:lnTo>
                <a:lnTo>
                  <a:pt x="3732" y="1031"/>
                </a:lnTo>
                <a:lnTo>
                  <a:pt x="3732" y="1076"/>
                </a:lnTo>
                <a:lnTo>
                  <a:pt x="3755" y="1044"/>
                </a:lnTo>
                <a:lnTo>
                  <a:pt x="3796" y="1048"/>
                </a:lnTo>
                <a:lnTo>
                  <a:pt x="3808" y="1079"/>
                </a:lnTo>
                <a:lnTo>
                  <a:pt x="3776" y="1114"/>
                </a:lnTo>
                <a:lnTo>
                  <a:pt x="3742" y="1111"/>
                </a:lnTo>
                <a:lnTo>
                  <a:pt x="3737" y="1140"/>
                </a:lnTo>
                <a:lnTo>
                  <a:pt x="3764" y="1161"/>
                </a:lnTo>
                <a:lnTo>
                  <a:pt x="3750" y="1196"/>
                </a:lnTo>
                <a:lnTo>
                  <a:pt x="3791" y="1227"/>
                </a:lnTo>
                <a:lnTo>
                  <a:pt x="3764" y="1251"/>
                </a:lnTo>
                <a:lnTo>
                  <a:pt x="3805" y="1285"/>
                </a:lnTo>
                <a:lnTo>
                  <a:pt x="3776" y="1316"/>
                </a:lnTo>
                <a:lnTo>
                  <a:pt x="3821" y="1298"/>
                </a:lnTo>
                <a:lnTo>
                  <a:pt x="3808" y="1330"/>
                </a:lnTo>
                <a:lnTo>
                  <a:pt x="3889" y="1316"/>
                </a:lnTo>
                <a:lnTo>
                  <a:pt x="3864" y="1356"/>
                </a:lnTo>
                <a:lnTo>
                  <a:pt x="3808" y="1330"/>
                </a:lnTo>
                <a:lnTo>
                  <a:pt x="3805" y="1373"/>
                </a:lnTo>
                <a:lnTo>
                  <a:pt x="3885" y="1369"/>
                </a:lnTo>
                <a:lnTo>
                  <a:pt x="3850" y="1412"/>
                </a:lnTo>
                <a:lnTo>
                  <a:pt x="3796" y="1366"/>
                </a:lnTo>
                <a:lnTo>
                  <a:pt x="3826" y="1434"/>
                </a:lnTo>
                <a:lnTo>
                  <a:pt x="3889" y="1475"/>
                </a:lnTo>
                <a:lnTo>
                  <a:pt x="3832" y="1475"/>
                </a:lnTo>
                <a:lnTo>
                  <a:pt x="3796" y="1373"/>
                </a:lnTo>
                <a:lnTo>
                  <a:pt x="3808" y="1302"/>
                </a:lnTo>
                <a:lnTo>
                  <a:pt x="3764" y="1306"/>
                </a:lnTo>
                <a:lnTo>
                  <a:pt x="3732" y="1267"/>
                </a:lnTo>
                <a:lnTo>
                  <a:pt x="3764" y="1250"/>
                </a:lnTo>
                <a:lnTo>
                  <a:pt x="3764" y="1210"/>
                </a:lnTo>
                <a:lnTo>
                  <a:pt x="3742" y="1123"/>
                </a:lnTo>
                <a:lnTo>
                  <a:pt x="3737" y="1065"/>
                </a:lnTo>
                <a:lnTo>
                  <a:pt x="3728" y="1027"/>
                </a:lnTo>
                <a:lnTo>
                  <a:pt x="3687" y="1076"/>
                </a:lnTo>
                <a:lnTo>
                  <a:pt x="3616" y="1089"/>
                </a:lnTo>
                <a:lnTo>
                  <a:pt x="3580" y="1124"/>
                </a:lnTo>
                <a:lnTo>
                  <a:pt x="3592" y="1171"/>
                </a:lnTo>
                <a:lnTo>
                  <a:pt x="3567" y="1196"/>
                </a:lnTo>
                <a:lnTo>
                  <a:pt x="3526" y="1189"/>
                </a:lnTo>
                <a:lnTo>
                  <a:pt x="3564" y="1150"/>
                </a:lnTo>
                <a:lnTo>
                  <a:pt x="3535" y="1133"/>
                </a:lnTo>
                <a:lnTo>
                  <a:pt x="3496" y="1154"/>
                </a:lnTo>
                <a:lnTo>
                  <a:pt x="3496" y="1193"/>
                </a:lnTo>
                <a:lnTo>
                  <a:pt x="3564" y="1250"/>
                </a:lnTo>
                <a:lnTo>
                  <a:pt x="3580" y="1288"/>
                </a:lnTo>
                <a:lnTo>
                  <a:pt x="3532" y="1342"/>
                </a:lnTo>
                <a:lnTo>
                  <a:pt x="3532" y="1469"/>
                </a:lnTo>
                <a:lnTo>
                  <a:pt x="3532" y="1521"/>
                </a:lnTo>
                <a:lnTo>
                  <a:pt x="3541" y="1552"/>
                </a:lnTo>
                <a:lnTo>
                  <a:pt x="3612" y="1545"/>
                </a:lnTo>
                <a:lnTo>
                  <a:pt x="3660" y="1557"/>
                </a:lnTo>
                <a:lnTo>
                  <a:pt x="3698" y="1506"/>
                </a:lnTo>
                <a:lnTo>
                  <a:pt x="3737" y="1506"/>
                </a:lnTo>
                <a:lnTo>
                  <a:pt x="3725" y="1535"/>
                </a:lnTo>
                <a:lnTo>
                  <a:pt x="3764" y="1571"/>
                </a:lnTo>
                <a:lnTo>
                  <a:pt x="3821" y="1581"/>
                </a:lnTo>
                <a:lnTo>
                  <a:pt x="3814" y="1545"/>
                </a:lnTo>
                <a:lnTo>
                  <a:pt x="3942" y="1545"/>
                </a:lnTo>
                <a:lnTo>
                  <a:pt x="3898" y="1561"/>
                </a:lnTo>
                <a:lnTo>
                  <a:pt x="3894" y="1588"/>
                </a:lnTo>
                <a:lnTo>
                  <a:pt x="3953" y="1602"/>
                </a:lnTo>
                <a:lnTo>
                  <a:pt x="4010" y="1616"/>
                </a:lnTo>
                <a:lnTo>
                  <a:pt x="4037" y="1566"/>
                </a:lnTo>
                <a:lnTo>
                  <a:pt x="4048" y="1535"/>
                </a:lnTo>
                <a:lnTo>
                  <a:pt x="4005" y="1542"/>
                </a:lnTo>
                <a:lnTo>
                  <a:pt x="3966" y="1524"/>
                </a:lnTo>
                <a:lnTo>
                  <a:pt x="3942" y="1514"/>
                </a:lnTo>
                <a:lnTo>
                  <a:pt x="3930" y="1557"/>
                </a:lnTo>
                <a:lnTo>
                  <a:pt x="3930" y="1552"/>
                </a:lnTo>
                <a:lnTo>
                  <a:pt x="3805" y="1552"/>
                </a:lnTo>
                <a:lnTo>
                  <a:pt x="3776" y="1504"/>
                </a:lnTo>
                <a:lnTo>
                  <a:pt x="3742" y="1510"/>
                </a:lnTo>
                <a:lnTo>
                  <a:pt x="3701" y="1506"/>
                </a:lnTo>
                <a:lnTo>
                  <a:pt x="3687" y="1451"/>
                </a:lnTo>
                <a:lnTo>
                  <a:pt x="3666" y="1425"/>
                </a:lnTo>
                <a:lnTo>
                  <a:pt x="3705" y="1404"/>
                </a:lnTo>
                <a:lnTo>
                  <a:pt x="3705" y="1373"/>
                </a:lnTo>
                <a:lnTo>
                  <a:pt x="3648" y="1394"/>
                </a:lnTo>
                <a:lnTo>
                  <a:pt x="3608" y="1415"/>
                </a:lnTo>
                <a:lnTo>
                  <a:pt x="3580" y="1460"/>
                </a:lnTo>
                <a:lnTo>
                  <a:pt x="3532" y="1460"/>
                </a:lnTo>
                <a:lnTo>
                  <a:pt x="3532" y="1362"/>
                </a:lnTo>
                <a:lnTo>
                  <a:pt x="3500" y="1377"/>
                </a:lnTo>
                <a:lnTo>
                  <a:pt x="3464" y="1338"/>
                </a:lnTo>
                <a:lnTo>
                  <a:pt x="3425" y="1291"/>
                </a:lnTo>
                <a:lnTo>
                  <a:pt x="3366" y="1306"/>
                </a:lnTo>
                <a:lnTo>
                  <a:pt x="3360" y="1343"/>
                </a:lnTo>
                <a:lnTo>
                  <a:pt x="3387" y="1401"/>
                </a:lnTo>
                <a:lnTo>
                  <a:pt x="3387" y="1443"/>
                </a:lnTo>
                <a:lnTo>
                  <a:pt x="3428" y="1489"/>
                </a:lnTo>
                <a:lnTo>
                  <a:pt x="3451" y="1510"/>
                </a:lnTo>
                <a:lnTo>
                  <a:pt x="3407" y="1510"/>
                </a:lnTo>
                <a:lnTo>
                  <a:pt x="3375" y="1489"/>
                </a:lnTo>
                <a:lnTo>
                  <a:pt x="3351" y="1514"/>
                </a:lnTo>
                <a:lnTo>
                  <a:pt x="3414" y="1575"/>
                </a:lnTo>
                <a:lnTo>
                  <a:pt x="3464" y="1613"/>
                </a:lnTo>
                <a:lnTo>
                  <a:pt x="3508" y="1606"/>
                </a:lnTo>
                <a:lnTo>
                  <a:pt x="3564" y="1620"/>
                </a:lnTo>
                <a:lnTo>
                  <a:pt x="3630" y="1620"/>
                </a:lnTo>
                <a:lnTo>
                  <a:pt x="3687" y="1613"/>
                </a:lnTo>
                <a:lnTo>
                  <a:pt x="3742" y="1631"/>
                </a:lnTo>
                <a:lnTo>
                  <a:pt x="3728" y="1646"/>
                </a:lnTo>
                <a:lnTo>
                  <a:pt x="3666" y="1627"/>
                </a:lnTo>
                <a:lnTo>
                  <a:pt x="3666" y="1712"/>
                </a:lnTo>
                <a:lnTo>
                  <a:pt x="3710" y="1712"/>
                </a:lnTo>
                <a:lnTo>
                  <a:pt x="3737" y="1702"/>
                </a:lnTo>
                <a:lnTo>
                  <a:pt x="3742" y="1679"/>
                </a:lnTo>
                <a:lnTo>
                  <a:pt x="3796" y="1684"/>
                </a:lnTo>
                <a:lnTo>
                  <a:pt x="3858" y="1662"/>
                </a:lnTo>
                <a:lnTo>
                  <a:pt x="3853" y="1698"/>
                </a:lnTo>
                <a:lnTo>
                  <a:pt x="3876" y="1726"/>
                </a:lnTo>
                <a:lnTo>
                  <a:pt x="3908" y="1747"/>
                </a:lnTo>
                <a:lnTo>
                  <a:pt x="3942" y="1726"/>
                </a:lnTo>
                <a:lnTo>
                  <a:pt x="3939" y="1688"/>
                </a:lnTo>
                <a:lnTo>
                  <a:pt x="3942" y="1651"/>
                </a:lnTo>
                <a:lnTo>
                  <a:pt x="3966" y="1688"/>
                </a:lnTo>
                <a:lnTo>
                  <a:pt x="3978" y="1729"/>
                </a:lnTo>
                <a:lnTo>
                  <a:pt x="3930" y="1821"/>
                </a:lnTo>
                <a:lnTo>
                  <a:pt x="3876" y="1906"/>
                </a:lnTo>
                <a:lnTo>
                  <a:pt x="3826" y="1987"/>
                </a:lnTo>
                <a:lnTo>
                  <a:pt x="3764" y="2079"/>
                </a:lnTo>
                <a:lnTo>
                  <a:pt x="3725" y="2051"/>
                </a:lnTo>
                <a:lnTo>
                  <a:pt x="3666" y="2072"/>
                </a:lnTo>
                <a:lnTo>
                  <a:pt x="3648" y="2100"/>
                </a:lnTo>
                <a:lnTo>
                  <a:pt x="3608" y="2122"/>
                </a:lnTo>
                <a:lnTo>
                  <a:pt x="3535" y="2132"/>
                </a:lnTo>
                <a:lnTo>
                  <a:pt x="3491" y="2129"/>
                </a:lnTo>
                <a:lnTo>
                  <a:pt x="3503" y="2075"/>
                </a:lnTo>
                <a:lnTo>
                  <a:pt x="3500" y="2037"/>
                </a:lnTo>
                <a:lnTo>
                  <a:pt x="3532" y="2004"/>
                </a:lnTo>
                <a:lnTo>
                  <a:pt x="3526" y="1978"/>
                </a:lnTo>
                <a:lnTo>
                  <a:pt x="3473" y="1952"/>
                </a:lnTo>
                <a:lnTo>
                  <a:pt x="3482" y="1906"/>
                </a:lnTo>
                <a:lnTo>
                  <a:pt x="3496" y="1856"/>
                </a:lnTo>
                <a:lnTo>
                  <a:pt x="3544" y="1815"/>
                </a:lnTo>
                <a:lnTo>
                  <a:pt x="3612" y="1811"/>
                </a:lnTo>
                <a:lnTo>
                  <a:pt x="3625" y="1778"/>
                </a:lnTo>
                <a:lnTo>
                  <a:pt x="3608" y="1729"/>
                </a:lnTo>
                <a:lnTo>
                  <a:pt x="3648" y="1715"/>
                </a:lnTo>
                <a:lnTo>
                  <a:pt x="3666" y="1712"/>
                </a:lnTo>
                <a:lnTo>
                  <a:pt x="3666" y="1631"/>
                </a:lnTo>
                <a:lnTo>
                  <a:pt x="3612" y="1637"/>
                </a:lnTo>
                <a:lnTo>
                  <a:pt x="3564" y="1655"/>
                </a:lnTo>
                <a:lnTo>
                  <a:pt x="3514" y="1631"/>
                </a:lnTo>
                <a:lnTo>
                  <a:pt x="3458" y="1631"/>
                </a:lnTo>
                <a:lnTo>
                  <a:pt x="3392" y="1613"/>
                </a:lnTo>
                <a:lnTo>
                  <a:pt x="3351" y="1575"/>
                </a:lnTo>
                <a:lnTo>
                  <a:pt x="3330" y="1540"/>
                </a:lnTo>
                <a:lnTo>
                  <a:pt x="3292" y="1506"/>
                </a:lnTo>
                <a:lnTo>
                  <a:pt x="3330" y="1500"/>
                </a:lnTo>
                <a:lnTo>
                  <a:pt x="3351" y="1510"/>
                </a:lnTo>
                <a:lnTo>
                  <a:pt x="3380" y="1483"/>
                </a:lnTo>
                <a:lnTo>
                  <a:pt x="3366" y="1439"/>
                </a:lnTo>
                <a:lnTo>
                  <a:pt x="3330" y="1435"/>
                </a:lnTo>
                <a:lnTo>
                  <a:pt x="3307" y="1387"/>
                </a:lnTo>
                <a:lnTo>
                  <a:pt x="3325" y="1338"/>
                </a:lnTo>
                <a:lnTo>
                  <a:pt x="3351" y="1298"/>
                </a:lnTo>
                <a:lnTo>
                  <a:pt x="3342" y="1250"/>
                </a:lnTo>
                <a:lnTo>
                  <a:pt x="3325" y="1246"/>
                </a:lnTo>
                <a:lnTo>
                  <a:pt x="3292" y="1270"/>
                </a:lnTo>
                <a:lnTo>
                  <a:pt x="3291" y="1298"/>
                </a:lnTo>
                <a:lnTo>
                  <a:pt x="3253" y="1250"/>
                </a:lnTo>
                <a:lnTo>
                  <a:pt x="3201" y="1215"/>
                </a:lnTo>
                <a:lnTo>
                  <a:pt x="3158" y="1216"/>
                </a:lnTo>
                <a:lnTo>
                  <a:pt x="3125" y="1267"/>
                </a:lnTo>
                <a:lnTo>
                  <a:pt x="3069" y="1291"/>
                </a:lnTo>
                <a:lnTo>
                  <a:pt x="3069" y="1323"/>
                </a:lnTo>
                <a:lnTo>
                  <a:pt x="3087" y="1362"/>
                </a:lnTo>
                <a:lnTo>
                  <a:pt x="3083" y="1397"/>
                </a:lnTo>
                <a:lnTo>
                  <a:pt x="3042" y="1394"/>
                </a:lnTo>
                <a:lnTo>
                  <a:pt x="3012" y="1343"/>
                </a:lnTo>
                <a:lnTo>
                  <a:pt x="2967" y="1298"/>
                </a:lnTo>
                <a:lnTo>
                  <a:pt x="2917" y="1267"/>
                </a:lnTo>
                <a:lnTo>
                  <a:pt x="2882" y="1215"/>
                </a:lnTo>
                <a:lnTo>
                  <a:pt x="2846" y="1193"/>
                </a:lnTo>
                <a:lnTo>
                  <a:pt x="2778" y="1193"/>
                </a:lnTo>
                <a:lnTo>
                  <a:pt x="2725" y="1193"/>
                </a:lnTo>
                <a:lnTo>
                  <a:pt x="2689" y="1216"/>
                </a:lnTo>
                <a:lnTo>
                  <a:pt x="2653" y="1181"/>
                </a:lnTo>
                <a:lnTo>
                  <a:pt x="2612" y="1158"/>
                </a:lnTo>
                <a:lnTo>
                  <a:pt x="2560" y="1123"/>
                </a:lnTo>
                <a:lnTo>
                  <a:pt x="2600" y="1181"/>
                </a:lnTo>
                <a:lnTo>
                  <a:pt x="2657" y="1196"/>
                </a:lnTo>
                <a:lnTo>
                  <a:pt x="2698" y="1250"/>
                </a:lnTo>
                <a:lnTo>
                  <a:pt x="2685" y="1291"/>
                </a:lnTo>
                <a:lnTo>
                  <a:pt x="2644" y="1316"/>
                </a:lnTo>
                <a:lnTo>
                  <a:pt x="2582" y="1323"/>
                </a:lnTo>
                <a:lnTo>
                  <a:pt x="2533" y="1342"/>
                </a:lnTo>
                <a:lnTo>
                  <a:pt x="2496" y="1378"/>
                </a:lnTo>
                <a:lnTo>
                  <a:pt x="2475" y="1404"/>
                </a:lnTo>
                <a:lnTo>
                  <a:pt x="2457" y="1356"/>
                </a:lnTo>
                <a:lnTo>
                  <a:pt x="2430" y="1291"/>
                </a:lnTo>
                <a:lnTo>
                  <a:pt x="2389" y="1256"/>
                </a:lnTo>
                <a:lnTo>
                  <a:pt x="2389" y="1216"/>
                </a:lnTo>
                <a:lnTo>
                  <a:pt x="2355" y="1220"/>
                </a:lnTo>
                <a:lnTo>
                  <a:pt x="2362" y="1285"/>
                </a:lnTo>
                <a:lnTo>
                  <a:pt x="2400" y="1338"/>
                </a:lnTo>
                <a:lnTo>
                  <a:pt x="2400" y="1377"/>
                </a:lnTo>
                <a:lnTo>
                  <a:pt x="2451" y="1401"/>
                </a:lnTo>
                <a:lnTo>
                  <a:pt x="2475" y="1434"/>
                </a:lnTo>
                <a:lnTo>
                  <a:pt x="2528" y="1415"/>
                </a:lnTo>
                <a:lnTo>
                  <a:pt x="2573" y="1412"/>
                </a:lnTo>
                <a:lnTo>
                  <a:pt x="2630" y="1394"/>
                </a:lnTo>
                <a:lnTo>
                  <a:pt x="2605" y="1448"/>
                </a:lnTo>
                <a:lnTo>
                  <a:pt x="2560" y="1521"/>
                </a:lnTo>
                <a:lnTo>
                  <a:pt x="2528" y="1566"/>
                </a:lnTo>
                <a:lnTo>
                  <a:pt x="2483" y="1606"/>
                </a:lnTo>
                <a:lnTo>
                  <a:pt x="2457" y="1646"/>
                </a:lnTo>
                <a:lnTo>
                  <a:pt x="2446" y="1726"/>
                </a:lnTo>
                <a:lnTo>
                  <a:pt x="2439" y="1785"/>
                </a:lnTo>
                <a:lnTo>
                  <a:pt x="2444" y="1839"/>
                </a:lnTo>
                <a:lnTo>
                  <a:pt x="2451" y="1891"/>
                </a:lnTo>
                <a:lnTo>
                  <a:pt x="2451" y="1906"/>
                </a:lnTo>
                <a:lnTo>
                  <a:pt x="2496" y="1903"/>
                </a:lnTo>
                <a:lnTo>
                  <a:pt x="2501" y="1856"/>
                </a:lnTo>
                <a:lnTo>
                  <a:pt x="2551" y="1811"/>
                </a:lnTo>
                <a:lnTo>
                  <a:pt x="2600" y="1785"/>
                </a:lnTo>
                <a:lnTo>
                  <a:pt x="2608" y="1835"/>
                </a:lnTo>
                <a:lnTo>
                  <a:pt x="2605" y="1881"/>
                </a:lnTo>
                <a:lnTo>
                  <a:pt x="2578" y="1906"/>
                </a:lnTo>
                <a:lnTo>
                  <a:pt x="2582" y="1935"/>
                </a:lnTo>
                <a:lnTo>
                  <a:pt x="2564" y="1995"/>
                </a:lnTo>
                <a:lnTo>
                  <a:pt x="2555" y="2027"/>
                </a:lnTo>
                <a:lnTo>
                  <a:pt x="2523" y="2037"/>
                </a:lnTo>
                <a:lnTo>
                  <a:pt x="2489" y="2004"/>
                </a:lnTo>
                <a:lnTo>
                  <a:pt x="2501" y="1956"/>
                </a:lnTo>
                <a:lnTo>
                  <a:pt x="2514" y="1938"/>
                </a:lnTo>
                <a:lnTo>
                  <a:pt x="2492" y="1906"/>
                </a:lnTo>
                <a:lnTo>
                  <a:pt x="2446" y="1910"/>
                </a:lnTo>
                <a:lnTo>
                  <a:pt x="2433" y="1952"/>
                </a:lnTo>
                <a:lnTo>
                  <a:pt x="2371" y="1978"/>
                </a:lnTo>
                <a:lnTo>
                  <a:pt x="2332" y="2004"/>
                </a:lnTo>
                <a:lnTo>
                  <a:pt x="2335" y="2051"/>
                </a:lnTo>
                <a:lnTo>
                  <a:pt x="2332" y="2110"/>
                </a:lnTo>
                <a:lnTo>
                  <a:pt x="2312" y="2167"/>
                </a:lnTo>
                <a:lnTo>
                  <a:pt x="2228" y="2235"/>
                </a:lnTo>
                <a:lnTo>
                  <a:pt x="2189" y="2238"/>
                </a:lnTo>
                <a:lnTo>
                  <a:pt x="2157" y="2197"/>
                </a:lnTo>
                <a:lnTo>
                  <a:pt x="2107" y="2167"/>
                </a:lnTo>
                <a:lnTo>
                  <a:pt x="2080" y="2154"/>
                </a:lnTo>
                <a:lnTo>
                  <a:pt x="2032" y="2072"/>
                </a:lnTo>
                <a:lnTo>
                  <a:pt x="1987" y="2030"/>
                </a:lnTo>
                <a:lnTo>
                  <a:pt x="1950" y="1987"/>
                </a:lnTo>
                <a:lnTo>
                  <a:pt x="1932" y="1948"/>
                </a:lnTo>
                <a:lnTo>
                  <a:pt x="1928" y="1891"/>
                </a:lnTo>
                <a:lnTo>
                  <a:pt x="1887" y="1856"/>
                </a:lnTo>
                <a:lnTo>
                  <a:pt x="1875" y="1821"/>
                </a:lnTo>
                <a:lnTo>
                  <a:pt x="1901" y="1776"/>
                </a:lnTo>
                <a:lnTo>
                  <a:pt x="1901" y="1733"/>
                </a:lnTo>
                <a:lnTo>
                  <a:pt x="1860" y="1712"/>
                </a:lnTo>
                <a:lnTo>
                  <a:pt x="1798" y="1702"/>
                </a:lnTo>
                <a:lnTo>
                  <a:pt x="1750" y="1688"/>
                </a:lnTo>
                <a:lnTo>
                  <a:pt x="1721" y="1702"/>
                </a:lnTo>
                <a:lnTo>
                  <a:pt x="1676" y="1712"/>
                </a:lnTo>
                <a:lnTo>
                  <a:pt x="1637" y="1688"/>
                </a:lnTo>
                <a:lnTo>
                  <a:pt x="1600" y="1658"/>
                </a:lnTo>
                <a:lnTo>
                  <a:pt x="1553" y="1651"/>
                </a:lnTo>
                <a:lnTo>
                  <a:pt x="1503" y="1631"/>
                </a:lnTo>
                <a:lnTo>
                  <a:pt x="1458" y="1602"/>
                </a:lnTo>
                <a:lnTo>
                  <a:pt x="1444" y="1535"/>
                </a:lnTo>
                <a:lnTo>
                  <a:pt x="1439" y="1489"/>
                </a:lnTo>
                <a:lnTo>
                  <a:pt x="1480" y="1460"/>
                </a:lnTo>
                <a:lnTo>
                  <a:pt x="1476" y="1429"/>
                </a:lnTo>
                <a:lnTo>
                  <a:pt x="1462" y="1373"/>
                </a:lnTo>
                <a:lnTo>
                  <a:pt x="1466" y="1321"/>
                </a:lnTo>
                <a:lnTo>
                  <a:pt x="1458" y="1270"/>
                </a:lnTo>
                <a:lnTo>
                  <a:pt x="1503" y="1227"/>
                </a:lnTo>
                <a:lnTo>
                  <a:pt x="1539" y="1203"/>
                </a:lnTo>
                <a:lnTo>
                  <a:pt x="1578" y="1196"/>
                </a:lnTo>
                <a:lnTo>
                  <a:pt x="1566" y="1158"/>
                </a:lnTo>
                <a:lnTo>
                  <a:pt x="1592" y="1123"/>
                </a:lnTo>
                <a:lnTo>
                  <a:pt x="1632" y="1100"/>
                </a:lnTo>
                <a:lnTo>
                  <a:pt x="1682" y="1119"/>
                </a:lnTo>
                <a:lnTo>
                  <a:pt x="1744" y="1133"/>
                </a:lnTo>
                <a:lnTo>
                  <a:pt x="1807" y="1123"/>
                </a:lnTo>
                <a:lnTo>
                  <a:pt x="1866" y="1123"/>
                </a:lnTo>
                <a:lnTo>
                  <a:pt x="1892" y="1124"/>
                </a:lnTo>
                <a:lnTo>
                  <a:pt x="1905" y="1171"/>
                </a:lnTo>
                <a:lnTo>
                  <a:pt x="1960" y="1179"/>
                </a:lnTo>
                <a:lnTo>
                  <a:pt x="2012" y="1193"/>
                </a:lnTo>
                <a:lnTo>
                  <a:pt x="2044" y="1189"/>
                </a:lnTo>
                <a:lnTo>
                  <a:pt x="2067" y="1161"/>
                </a:lnTo>
                <a:lnTo>
                  <a:pt x="2083" y="1140"/>
                </a:lnTo>
                <a:lnTo>
                  <a:pt x="2133" y="1150"/>
                </a:lnTo>
                <a:lnTo>
                  <a:pt x="2192" y="1171"/>
                </a:lnTo>
                <a:lnTo>
                  <a:pt x="2255" y="1179"/>
                </a:lnTo>
                <a:lnTo>
                  <a:pt x="2300" y="1181"/>
                </a:lnTo>
                <a:lnTo>
                  <a:pt x="2355" y="1179"/>
                </a:lnTo>
                <a:lnTo>
                  <a:pt x="2389" y="1150"/>
                </a:lnTo>
                <a:lnTo>
                  <a:pt x="2407" y="1111"/>
                </a:lnTo>
                <a:lnTo>
                  <a:pt x="2430" y="1079"/>
                </a:lnTo>
                <a:lnTo>
                  <a:pt x="2407" y="1069"/>
                </a:lnTo>
                <a:lnTo>
                  <a:pt x="2380" y="1044"/>
                </a:lnTo>
                <a:lnTo>
                  <a:pt x="2350" y="1052"/>
                </a:lnTo>
                <a:lnTo>
                  <a:pt x="2291" y="1052"/>
                </a:lnTo>
                <a:lnTo>
                  <a:pt x="2250" y="1037"/>
                </a:lnTo>
                <a:lnTo>
                  <a:pt x="2246" y="1001"/>
                </a:lnTo>
                <a:lnTo>
                  <a:pt x="2228" y="991"/>
                </a:lnTo>
                <a:lnTo>
                  <a:pt x="2205" y="1001"/>
                </a:lnTo>
                <a:lnTo>
                  <a:pt x="2216" y="1037"/>
                </a:lnTo>
                <a:lnTo>
                  <a:pt x="2196" y="1065"/>
                </a:lnTo>
                <a:lnTo>
                  <a:pt x="2151" y="1062"/>
                </a:lnTo>
                <a:lnTo>
                  <a:pt x="2128" y="1034"/>
                </a:lnTo>
                <a:lnTo>
                  <a:pt x="2116" y="997"/>
                </a:lnTo>
                <a:lnTo>
                  <a:pt x="2116" y="956"/>
                </a:lnTo>
                <a:lnTo>
                  <a:pt x="2089" y="938"/>
                </a:lnTo>
                <a:lnTo>
                  <a:pt x="2076" y="966"/>
                </a:lnTo>
                <a:lnTo>
                  <a:pt x="2080" y="1001"/>
                </a:lnTo>
                <a:lnTo>
                  <a:pt x="2098" y="1031"/>
                </a:lnTo>
                <a:lnTo>
                  <a:pt x="2128" y="1054"/>
                </a:lnTo>
                <a:lnTo>
                  <a:pt x="2098" y="1087"/>
                </a:lnTo>
                <a:lnTo>
                  <a:pt x="2067" y="1107"/>
                </a:lnTo>
                <a:lnTo>
                  <a:pt x="2026" y="1100"/>
                </a:lnTo>
                <a:lnTo>
                  <a:pt x="2026" y="1124"/>
                </a:lnTo>
                <a:lnTo>
                  <a:pt x="1994" y="1145"/>
                </a:lnTo>
                <a:lnTo>
                  <a:pt x="1955" y="1107"/>
                </a:lnTo>
                <a:lnTo>
                  <a:pt x="1960" y="1083"/>
                </a:lnTo>
                <a:lnTo>
                  <a:pt x="2008" y="1100"/>
                </a:lnTo>
                <a:lnTo>
                  <a:pt x="2039" y="1100"/>
                </a:lnTo>
                <a:lnTo>
                  <a:pt x="2080" y="1076"/>
                </a:lnTo>
                <a:lnTo>
                  <a:pt x="2067" y="1037"/>
                </a:lnTo>
                <a:lnTo>
                  <a:pt x="2032" y="1013"/>
                </a:lnTo>
                <a:lnTo>
                  <a:pt x="1994" y="991"/>
                </a:lnTo>
                <a:lnTo>
                  <a:pt x="1955" y="960"/>
                </a:lnTo>
                <a:lnTo>
                  <a:pt x="1910" y="926"/>
                </a:lnTo>
                <a:lnTo>
                  <a:pt x="1910" y="966"/>
                </a:lnTo>
                <a:lnTo>
                  <a:pt x="1942" y="996"/>
                </a:lnTo>
                <a:lnTo>
                  <a:pt x="1932" y="1037"/>
                </a:lnTo>
                <a:lnTo>
                  <a:pt x="1932" y="1076"/>
                </a:lnTo>
                <a:lnTo>
                  <a:pt x="1887" y="1048"/>
                </a:lnTo>
                <a:lnTo>
                  <a:pt x="1878" y="1018"/>
                </a:lnTo>
                <a:lnTo>
                  <a:pt x="1901" y="997"/>
                </a:lnTo>
                <a:lnTo>
                  <a:pt x="1892" y="973"/>
                </a:lnTo>
                <a:lnTo>
                  <a:pt x="1916" y="962"/>
                </a:lnTo>
                <a:lnTo>
                  <a:pt x="1916" y="926"/>
                </a:lnTo>
                <a:lnTo>
                  <a:pt x="1878" y="935"/>
                </a:lnTo>
                <a:lnTo>
                  <a:pt x="1848" y="966"/>
                </a:lnTo>
                <a:lnTo>
                  <a:pt x="1807" y="960"/>
                </a:lnTo>
                <a:lnTo>
                  <a:pt x="1750" y="980"/>
                </a:lnTo>
                <a:lnTo>
                  <a:pt x="1739" y="1027"/>
                </a:lnTo>
                <a:lnTo>
                  <a:pt x="1691" y="1054"/>
                </a:lnTo>
                <a:lnTo>
                  <a:pt x="1637" y="1079"/>
                </a:lnTo>
                <a:lnTo>
                  <a:pt x="1587" y="1083"/>
                </a:lnTo>
                <a:lnTo>
                  <a:pt x="1539" y="1069"/>
                </a:lnTo>
                <a:lnTo>
                  <a:pt x="1508" y="1048"/>
                </a:lnTo>
                <a:lnTo>
                  <a:pt x="1530" y="1027"/>
                </a:lnTo>
                <a:lnTo>
                  <a:pt x="1508" y="996"/>
                </a:lnTo>
                <a:lnTo>
                  <a:pt x="1542" y="970"/>
                </a:lnTo>
                <a:lnTo>
                  <a:pt x="1548" y="942"/>
                </a:lnTo>
                <a:lnTo>
                  <a:pt x="1548" y="904"/>
                </a:lnTo>
                <a:lnTo>
                  <a:pt x="1592" y="868"/>
                </a:lnTo>
                <a:lnTo>
                  <a:pt x="1660" y="885"/>
                </a:lnTo>
                <a:lnTo>
                  <a:pt x="1732" y="895"/>
                </a:lnTo>
                <a:lnTo>
                  <a:pt x="1758" y="870"/>
                </a:lnTo>
                <a:lnTo>
                  <a:pt x="1758" y="833"/>
                </a:lnTo>
                <a:lnTo>
                  <a:pt x="1726" y="803"/>
                </a:lnTo>
                <a:lnTo>
                  <a:pt x="1667" y="782"/>
                </a:lnTo>
                <a:lnTo>
                  <a:pt x="1700" y="764"/>
                </a:lnTo>
                <a:lnTo>
                  <a:pt x="1753" y="747"/>
                </a:lnTo>
                <a:lnTo>
                  <a:pt x="1762" y="741"/>
                </a:lnTo>
                <a:lnTo>
                  <a:pt x="1750" y="733"/>
                </a:lnTo>
                <a:lnTo>
                  <a:pt x="1705" y="741"/>
                </a:lnTo>
                <a:lnTo>
                  <a:pt x="1660" y="747"/>
                </a:lnTo>
                <a:lnTo>
                  <a:pt x="1632" y="754"/>
                </a:lnTo>
                <a:lnTo>
                  <a:pt x="1650" y="729"/>
                </a:lnTo>
                <a:lnTo>
                  <a:pt x="1660" y="690"/>
                </a:lnTo>
                <a:lnTo>
                  <a:pt x="1676" y="672"/>
                </a:lnTo>
                <a:lnTo>
                  <a:pt x="1687" y="648"/>
                </a:lnTo>
                <a:lnTo>
                  <a:pt x="1664" y="620"/>
                </a:lnTo>
                <a:lnTo>
                  <a:pt x="1632" y="637"/>
                </a:lnTo>
                <a:lnTo>
                  <a:pt x="1637" y="671"/>
                </a:lnTo>
                <a:lnTo>
                  <a:pt x="1632" y="697"/>
                </a:lnTo>
                <a:lnTo>
                  <a:pt x="1610" y="741"/>
                </a:lnTo>
                <a:lnTo>
                  <a:pt x="1566" y="733"/>
                </a:lnTo>
                <a:lnTo>
                  <a:pt x="1553" y="697"/>
                </a:lnTo>
                <a:lnTo>
                  <a:pt x="1525" y="655"/>
                </a:lnTo>
                <a:lnTo>
                  <a:pt x="1578" y="648"/>
                </a:lnTo>
                <a:lnTo>
                  <a:pt x="1598" y="634"/>
                </a:lnTo>
                <a:lnTo>
                  <a:pt x="1619" y="624"/>
                </a:lnTo>
                <a:lnTo>
                  <a:pt x="1619" y="606"/>
                </a:lnTo>
                <a:lnTo>
                  <a:pt x="1605" y="579"/>
                </a:lnTo>
                <a:lnTo>
                  <a:pt x="1646" y="560"/>
                </a:lnTo>
                <a:lnTo>
                  <a:pt x="1687" y="543"/>
                </a:lnTo>
                <a:lnTo>
                  <a:pt x="1714" y="556"/>
                </a:lnTo>
                <a:lnTo>
                  <a:pt x="1726" y="596"/>
                </a:lnTo>
                <a:lnTo>
                  <a:pt x="1744" y="637"/>
                </a:lnTo>
                <a:lnTo>
                  <a:pt x="1771" y="659"/>
                </a:lnTo>
                <a:lnTo>
                  <a:pt x="1783" y="697"/>
                </a:lnTo>
                <a:lnTo>
                  <a:pt x="1762" y="723"/>
                </a:lnTo>
                <a:lnTo>
                  <a:pt x="1758" y="743"/>
                </a:lnTo>
                <a:lnTo>
                  <a:pt x="1798" y="733"/>
                </a:lnTo>
                <a:lnTo>
                  <a:pt x="1842" y="716"/>
                </a:lnTo>
                <a:lnTo>
                  <a:pt x="1860" y="671"/>
                </a:lnTo>
                <a:lnTo>
                  <a:pt x="1905" y="671"/>
                </a:lnTo>
                <a:lnTo>
                  <a:pt x="1928" y="655"/>
                </a:lnTo>
                <a:lnTo>
                  <a:pt x="1923" y="620"/>
                </a:lnTo>
                <a:lnTo>
                  <a:pt x="1901" y="584"/>
                </a:lnTo>
                <a:lnTo>
                  <a:pt x="1942" y="584"/>
                </a:lnTo>
                <a:lnTo>
                  <a:pt x="1987" y="620"/>
                </a:lnTo>
                <a:lnTo>
                  <a:pt x="2026" y="648"/>
                </a:lnTo>
                <a:lnTo>
                  <a:pt x="2057" y="648"/>
                </a:lnTo>
                <a:lnTo>
                  <a:pt x="2112" y="634"/>
                </a:lnTo>
                <a:lnTo>
                  <a:pt x="2148" y="589"/>
                </a:lnTo>
                <a:lnTo>
                  <a:pt x="2166" y="556"/>
                </a:lnTo>
                <a:lnTo>
                  <a:pt x="2246" y="570"/>
                </a:lnTo>
                <a:lnTo>
                  <a:pt x="2178" y="539"/>
                </a:lnTo>
                <a:lnTo>
                  <a:pt x="2128" y="543"/>
                </a:lnTo>
                <a:lnTo>
                  <a:pt x="2116" y="493"/>
                </a:lnTo>
                <a:lnTo>
                  <a:pt x="2116" y="464"/>
                </a:lnTo>
                <a:lnTo>
                  <a:pt x="2173" y="452"/>
                </a:lnTo>
                <a:lnTo>
                  <a:pt x="2189" y="422"/>
                </a:lnTo>
                <a:lnTo>
                  <a:pt x="2148" y="436"/>
                </a:lnTo>
                <a:lnTo>
                  <a:pt x="2098" y="462"/>
                </a:lnTo>
                <a:lnTo>
                  <a:pt x="2050" y="464"/>
                </a:lnTo>
                <a:lnTo>
                  <a:pt x="2076" y="510"/>
                </a:lnTo>
                <a:lnTo>
                  <a:pt x="2067" y="549"/>
                </a:lnTo>
                <a:lnTo>
                  <a:pt x="2067" y="580"/>
                </a:lnTo>
                <a:lnTo>
                  <a:pt x="2032" y="606"/>
                </a:lnTo>
                <a:lnTo>
                  <a:pt x="1991" y="613"/>
                </a:lnTo>
                <a:lnTo>
                  <a:pt x="1960" y="584"/>
                </a:lnTo>
                <a:lnTo>
                  <a:pt x="1964" y="556"/>
                </a:lnTo>
                <a:lnTo>
                  <a:pt x="1973" y="539"/>
                </a:lnTo>
                <a:lnTo>
                  <a:pt x="1928" y="549"/>
                </a:lnTo>
                <a:lnTo>
                  <a:pt x="1883" y="531"/>
                </a:lnTo>
                <a:lnTo>
                  <a:pt x="1860" y="507"/>
                </a:lnTo>
                <a:lnTo>
                  <a:pt x="1875" y="464"/>
                </a:lnTo>
                <a:lnTo>
                  <a:pt x="1866" y="462"/>
                </a:lnTo>
                <a:lnTo>
                  <a:pt x="1875" y="457"/>
                </a:lnTo>
                <a:lnTo>
                  <a:pt x="1878" y="453"/>
                </a:lnTo>
                <a:lnTo>
                  <a:pt x="1355" y="453"/>
                </a:lnTo>
                <a:lnTo>
                  <a:pt x="1326" y="478"/>
                </a:lnTo>
                <a:lnTo>
                  <a:pt x="1282" y="500"/>
                </a:lnTo>
                <a:lnTo>
                  <a:pt x="1237" y="486"/>
                </a:lnTo>
                <a:lnTo>
                  <a:pt x="1225" y="462"/>
                </a:lnTo>
                <a:lnTo>
                  <a:pt x="1225" y="433"/>
                </a:lnTo>
                <a:lnTo>
                  <a:pt x="1230" y="429"/>
                </a:lnTo>
                <a:lnTo>
                  <a:pt x="1121" y="429"/>
                </a:lnTo>
                <a:lnTo>
                  <a:pt x="1085" y="433"/>
                </a:lnTo>
                <a:lnTo>
                  <a:pt x="1055" y="486"/>
                </a:lnTo>
                <a:lnTo>
                  <a:pt x="1037" y="525"/>
                </a:lnTo>
                <a:lnTo>
                  <a:pt x="1025" y="560"/>
                </a:lnTo>
                <a:lnTo>
                  <a:pt x="969" y="549"/>
                </a:lnTo>
                <a:lnTo>
                  <a:pt x="935" y="525"/>
                </a:lnTo>
                <a:lnTo>
                  <a:pt x="930" y="464"/>
                </a:lnTo>
                <a:lnTo>
                  <a:pt x="907" y="404"/>
                </a:lnTo>
                <a:lnTo>
                  <a:pt x="875" y="370"/>
                </a:lnTo>
                <a:lnTo>
                  <a:pt x="891" y="347"/>
                </a:lnTo>
                <a:lnTo>
                  <a:pt x="858" y="295"/>
                </a:lnTo>
                <a:lnTo>
                  <a:pt x="830" y="276"/>
                </a:lnTo>
                <a:lnTo>
                  <a:pt x="796" y="299"/>
                </a:lnTo>
                <a:lnTo>
                  <a:pt x="746" y="274"/>
                </a:lnTo>
                <a:lnTo>
                  <a:pt x="714" y="291"/>
                </a:lnTo>
                <a:lnTo>
                  <a:pt x="692" y="309"/>
                </a:lnTo>
                <a:lnTo>
                  <a:pt x="630" y="323"/>
                </a:lnTo>
                <a:lnTo>
                  <a:pt x="594" y="358"/>
                </a:lnTo>
                <a:lnTo>
                  <a:pt x="664" y="365"/>
                </a:lnTo>
                <a:lnTo>
                  <a:pt x="728" y="387"/>
                </a:lnTo>
                <a:lnTo>
                  <a:pt x="753" y="422"/>
                </a:lnTo>
                <a:lnTo>
                  <a:pt x="796" y="457"/>
                </a:lnTo>
                <a:lnTo>
                  <a:pt x="800" y="514"/>
                </a:lnTo>
                <a:lnTo>
                  <a:pt x="785" y="570"/>
                </a:lnTo>
                <a:lnTo>
                  <a:pt x="746" y="584"/>
                </a:lnTo>
                <a:lnTo>
                  <a:pt x="701" y="549"/>
                </a:lnTo>
                <a:lnTo>
                  <a:pt x="616" y="545"/>
                </a:lnTo>
                <a:lnTo>
                  <a:pt x="616" y="521"/>
                </a:lnTo>
                <a:lnTo>
                  <a:pt x="692" y="507"/>
                </a:lnTo>
                <a:lnTo>
                  <a:pt x="696" y="474"/>
                </a:lnTo>
                <a:lnTo>
                  <a:pt x="687" y="462"/>
                </a:lnTo>
                <a:lnTo>
                  <a:pt x="662" y="493"/>
                </a:lnTo>
                <a:lnTo>
                  <a:pt x="625" y="469"/>
                </a:lnTo>
                <a:lnTo>
                  <a:pt x="675" y="436"/>
                </a:lnTo>
                <a:lnTo>
                  <a:pt x="701" y="464"/>
                </a:lnTo>
                <a:lnTo>
                  <a:pt x="662" y="433"/>
                </a:lnTo>
                <a:lnTo>
                  <a:pt x="616" y="433"/>
                </a:lnTo>
                <a:lnTo>
                  <a:pt x="585" y="457"/>
                </a:lnTo>
                <a:lnTo>
                  <a:pt x="589" y="493"/>
                </a:lnTo>
                <a:lnTo>
                  <a:pt x="589" y="539"/>
                </a:lnTo>
                <a:lnTo>
                  <a:pt x="580" y="575"/>
                </a:lnTo>
                <a:lnTo>
                  <a:pt x="589" y="610"/>
                </a:lnTo>
                <a:lnTo>
                  <a:pt x="544" y="580"/>
                </a:lnTo>
                <a:lnTo>
                  <a:pt x="526" y="601"/>
                </a:lnTo>
                <a:lnTo>
                  <a:pt x="508" y="579"/>
                </a:lnTo>
                <a:lnTo>
                  <a:pt x="526" y="543"/>
                </a:lnTo>
                <a:lnTo>
                  <a:pt x="485" y="556"/>
                </a:lnTo>
                <a:lnTo>
                  <a:pt x="464" y="584"/>
                </a:lnTo>
                <a:lnTo>
                  <a:pt x="433" y="613"/>
                </a:lnTo>
                <a:lnTo>
                  <a:pt x="433" y="641"/>
                </a:lnTo>
                <a:lnTo>
                  <a:pt x="383" y="641"/>
                </a:lnTo>
                <a:lnTo>
                  <a:pt x="364" y="659"/>
                </a:lnTo>
                <a:lnTo>
                  <a:pt x="383" y="706"/>
                </a:lnTo>
                <a:lnTo>
                  <a:pt x="435" y="729"/>
                </a:lnTo>
                <a:lnTo>
                  <a:pt x="464" y="747"/>
                </a:lnTo>
                <a:lnTo>
                  <a:pt x="458" y="789"/>
                </a:lnTo>
                <a:lnTo>
                  <a:pt x="496" y="779"/>
                </a:lnTo>
                <a:lnTo>
                  <a:pt x="500" y="741"/>
                </a:lnTo>
                <a:lnTo>
                  <a:pt x="557" y="741"/>
                </a:lnTo>
                <a:lnTo>
                  <a:pt x="594" y="706"/>
                </a:lnTo>
                <a:lnTo>
                  <a:pt x="598" y="671"/>
                </a:lnTo>
                <a:lnTo>
                  <a:pt x="594" y="606"/>
                </a:lnTo>
                <a:lnTo>
                  <a:pt x="616" y="563"/>
                </a:lnTo>
                <a:lnTo>
                  <a:pt x="648" y="539"/>
                </a:lnTo>
                <a:lnTo>
                  <a:pt x="696" y="560"/>
                </a:lnTo>
                <a:lnTo>
                  <a:pt x="751" y="584"/>
                </a:lnTo>
                <a:lnTo>
                  <a:pt x="782" y="606"/>
                </a:lnTo>
                <a:lnTo>
                  <a:pt x="808" y="641"/>
                </a:lnTo>
                <a:lnTo>
                  <a:pt x="848" y="659"/>
                </a:lnTo>
                <a:lnTo>
                  <a:pt x="862" y="706"/>
                </a:lnTo>
                <a:lnTo>
                  <a:pt x="867" y="733"/>
                </a:lnTo>
                <a:lnTo>
                  <a:pt x="907" y="761"/>
                </a:lnTo>
                <a:lnTo>
                  <a:pt x="875" y="794"/>
                </a:lnTo>
                <a:lnTo>
                  <a:pt x="826" y="794"/>
                </a:lnTo>
                <a:lnTo>
                  <a:pt x="769" y="815"/>
                </a:lnTo>
                <a:lnTo>
                  <a:pt x="728" y="839"/>
                </a:lnTo>
                <a:lnTo>
                  <a:pt x="664" y="864"/>
                </a:lnTo>
                <a:lnTo>
                  <a:pt x="616" y="904"/>
                </a:lnTo>
                <a:lnTo>
                  <a:pt x="567" y="935"/>
                </a:lnTo>
                <a:lnTo>
                  <a:pt x="557" y="966"/>
                </a:lnTo>
                <a:lnTo>
                  <a:pt x="557" y="991"/>
                </a:lnTo>
                <a:lnTo>
                  <a:pt x="526" y="1015"/>
                </a:lnTo>
                <a:lnTo>
                  <a:pt x="530" y="1044"/>
                </a:lnTo>
                <a:lnTo>
                  <a:pt x="491" y="1079"/>
                </a:lnTo>
                <a:lnTo>
                  <a:pt x="491" y="1123"/>
                </a:lnTo>
                <a:lnTo>
                  <a:pt x="512" y="1158"/>
                </a:lnTo>
                <a:lnTo>
                  <a:pt x="500" y="1185"/>
                </a:lnTo>
                <a:lnTo>
                  <a:pt x="458" y="1171"/>
                </a:lnTo>
                <a:lnTo>
                  <a:pt x="451" y="1123"/>
                </a:lnTo>
                <a:lnTo>
                  <a:pt x="410" y="1100"/>
                </a:lnTo>
                <a:lnTo>
                  <a:pt x="378" y="1107"/>
                </a:lnTo>
                <a:lnTo>
                  <a:pt x="357" y="1140"/>
                </a:lnTo>
                <a:lnTo>
                  <a:pt x="316" y="1123"/>
                </a:lnTo>
                <a:lnTo>
                  <a:pt x="275" y="1123"/>
                </a:lnTo>
                <a:lnTo>
                  <a:pt x="230" y="1154"/>
                </a:lnTo>
                <a:lnTo>
                  <a:pt x="217" y="1185"/>
                </a:lnTo>
                <a:lnTo>
                  <a:pt x="205" y="1216"/>
                </a:lnTo>
                <a:lnTo>
                  <a:pt x="194" y="1267"/>
                </a:lnTo>
                <a:lnTo>
                  <a:pt x="230" y="1298"/>
                </a:lnTo>
                <a:lnTo>
                  <a:pt x="267" y="1274"/>
                </a:lnTo>
                <a:lnTo>
                  <a:pt x="312" y="1274"/>
                </a:lnTo>
                <a:lnTo>
                  <a:pt x="316" y="1316"/>
                </a:lnTo>
                <a:lnTo>
                  <a:pt x="289" y="1343"/>
                </a:lnTo>
                <a:lnTo>
                  <a:pt x="342" y="1352"/>
                </a:lnTo>
                <a:lnTo>
                  <a:pt x="364" y="1362"/>
                </a:lnTo>
                <a:lnTo>
                  <a:pt x="378" y="1401"/>
                </a:lnTo>
                <a:lnTo>
                  <a:pt x="423" y="1415"/>
                </a:lnTo>
                <a:lnTo>
                  <a:pt x="473" y="1448"/>
                </a:lnTo>
                <a:lnTo>
                  <a:pt x="508" y="1429"/>
                </a:lnTo>
                <a:lnTo>
                  <a:pt x="589" y="1448"/>
                </a:lnTo>
                <a:lnTo>
                  <a:pt x="651" y="1451"/>
                </a:lnTo>
                <a:lnTo>
                  <a:pt x="741" y="1489"/>
                </a:lnTo>
                <a:lnTo>
                  <a:pt x="753" y="1521"/>
                </a:lnTo>
                <a:lnTo>
                  <a:pt x="808" y="1557"/>
                </a:lnTo>
                <a:lnTo>
                  <a:pt x="835" y="1606"/>
                </a:lnTo>
                <a:lnTo>
                  <a:pt x="898" y="1631"/>
                </a:lnTo>
                <a:lnTo>
                  <a:pt x="951" y="1637"/>
                </a:lnTo>
                <a:lnTo>
                  <a:pt x="1010" y="1679"/>
                </a:lnTo>
                <a:lnTo>
                  <a:pt x="1082" y="1679"/>
                </a:lnTo>
                <a:lnTo>
                  <a:pt x="1085" y="1715"/>
                </a:lnTo>
                <a:lnTo>
                  <a:pt x="1085" y="1750"/>
                </a:lnTo>
                <a:lnTo>
                  <a:pt x="1055" y="1785"/>
                </a:lnTo>
                <a:lnTo>
                  <a:pt x="1046" y="1829"/>
                </a:lnTo>
                <a:lnTo>
                  <a:pt x="1037" y="1874"/>
                </a:lnTo>
                <a:lnTo>
                  <a:pt x="996" y="1917"/>
                </a:lnTo>
                <a:lnTo>
                  <a:pt x="942" y="1942"/>
                </a:lnTo>
                <a:lnTo>
                  <a:pt x="892" y="1948"/>
                </a:lnTo>
                <a:lnTo>
                  <a:pt x="912" y="1983"/>
                </a:lnTo>
                <a:lnTo>
                  <a:pt x="867" y="2027"/>
                </a:lnTo>
                <a:lnTo>
                  <a:pt x="830" y="2062"/>
                </a:lnTo>
                <a:lnTo>
                  <a:pt x="785" y="2084"/>
                </a:lnTo>
                <a:lnTo>
                  <a:pt x="746" y="2136"/>
                </a:lnTo>
                <a:lnTo>
                  <a:pt x="714" y="2171"/>
                </a:lnTo>
                <a:lnTo>
                  <a:pt x="675" y="2192"/>
                </a:lnTo>
                <a:lnTo>
                  <a:pt x="648" y="2225"/>
                </a:lnTo>
                <a:lnTo>
                  <a:pt x="625" y="2256"/>
                </a:lnTo>
                <a:lnTo>
                  <a:pt x="598" y="2287"/>
                </a:lnTo>
                <a:lnTo>
                  <a:pt x="607" y="2317"/>
                </a:lnTo>
                <a:lnTo>
                  <a:pt x="585" y="2342"/>
                </a:lnTo>
                <a:lnTo>
                  <a:pt x="548" y="2298"/>
                </a:lnTo>
                <a:lnTo>
                  <a:pt x="503" y="2263"/>
                </a:lnTo>
                <a:lnTo>
                  <a:pt x="491" y="2216"/>
                </a:lnTo>
                <a:lnTo>
                  <a:pt x="491" y="2171"/>
                </a:lnTo>
                <a:lnTo>
                  <a:pt x="485" y="2122"/>
                </a:lnTo>
                <a:lnTo>
                  <a:pt x="503" y="2051"/>
                </a:lnTo>
                <a:lnTo>
                  <a:pt x="508" y="1983"/>
                </a:lnTo>
                <a:lnTo>
                  <a:pt x="500" y="1921"/>
                </a:lnTo>
                <a:lnTo>
                  <a:pt x="485" y="1874"/>
                </a:lnTo>
                <a:lnTo>
                  <a:pt x="433" y="1829"/>
                </a:lnTo>
                <a:lnTo>
                  <a:pt x="383" y="1794"/>
                </a:lnTo>
                <a:lnTo>
                  <a:pt x="342" y="1747"/>
                </a:lnTo>
                <a:lnTo>
                  <a:pt x="333" y="1688"/>
                </a:lnTo>
                <a:lnTo>
                  <a:pt x="357" y="1648"/>
                </a:lnTo>
                <a:lnTo>
                  <a:pt x="357" y="1613"/>
                </a:lnTo>
                <a:lnTo>
                  <a:pt x="383" y="1552"/>
                </a:lnTo>
                <a:lnTo>
                  <a:pt x="414" y="1506"/>
                </a:lnTo>
                <a:lnTo>
                  <a:pt x="458" y="1479"/>
                </a:lnTo>
                <a:lnTo>
                  <a:pt x="478" y="1451"/>
                </a:lnTo>
                <a:lnTo>
                  <a:pt x="423" y="1439"/>
                </a:lnTo>
                <a:lnTo>
                  <a:pt x="387" y="1448"/>
                </a:lnTo>
                <a:lnTo>
                  <a:pt x="351" y="1435"/>
                </a:lnTo>
                <a:lnTo>
                  <a:pt x="307" y="1408"/>
                </a:lnTo>
                <a:lnTo>
                  <a:pt x="262" y="1377"/>
                </a:lnTo>
                <a:lnTo>
                  <a:pt x="235" y="1342"/>
                </a:lnTo>
                <a:lnTo>
                  <a:pt x="217" y="1333"/>
                </a:lnTo>
                <a:lnTo>
                  <a:pt x="191" y="1343"/>
                </a:lnTo>
                <a:lnTo>
                  <a:pt x="146" y="1323"/>
                </a:lnTo>
                <a:lnTo>
                  <a:pt x="110" y="1291"/>
                </a:lnTo>
                <a:lnTo>
                  <a:pt x="96" y="1267"/>
                </a:lnTo>
                <a:lnTo>
                  <a:pt x="96" y="1220"/>
                </a:lnTo>
                <a:lnTo>
                  <a:pt x="89" y="1196"/>
                </a:lnTo>
                <a:lnTo>
                  <a:pt x="46" y="1175"/>
                </a:lnTo>
                <a:lnTo>
                  <a:pt x="46" y="1193"/>
                </a:lnTo>
                <a:lnTo>
                  <a:pt x="66" y="1224"/>
                </a:lnTo>
                <a:lnTo>
                  <a:pt x="73" y="1256"/>
                </a:lnTo>
                <a:lnTo>
                  <a:pt x="33" y="1234"/>
                </a:lnTo>
                <a:lnTo>
                  <a:pt x="12" y="1215"/>
                </a:lnTo>
                <a:lnTo>
                  <a:pt x="1" y="1179"/>
                </a:lnTo>
                <a:lnTo>
                  <a:pt x="7" y="1119"/>
                </a:lnTo>
                <a:lnTo>
                  <a:pt x="0" y="1048"/>
                </a:lnTo>
                <a:lnTo>
                  <a:pt x="7" y="956"/>
                </a:lnTo>
                <a:lnTo>
                  <a:pt x="33" y="815"/>
                </a:lnTo>
                <a:lnTo>
                  <a:pt x="91" y="676"/>
                </a:lnTo>
                <a:lnTo>
                  <a:pt x="182" y="514"/>
                </a:lnTo>
                <a:lnTo>
                  <a:pt x="250" y="401"/>
                </a:lnTo>
                <a:lnTo>
                  <a:pt x="351" y="276"/>
                </a:lnTo>
                <a:lnTo>
                  <a:pt x="435" y="203"/>
                </a:lnTo>
              </a:path>
            </a:pathLst>
          </a:custGeom>
          <a:solidFill>
            <a:srgbClr val="CBCBC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15963" y="21082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403350" y="38608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 smtClean="0">
              <a:latin typeface="Times New Roman" pitchFamily="18" charset="0"/>
            </a:endParaRP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zh-TW" altLang="en-US" noProof="0" smtClean="0"/>
          </a:p>
        </p:txBody>
      </p:sp>
      <p:sp>
        <p:nvSpPr>
          <p:cNvPr id="71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endParaRPr lang="zh-TW" altLang="en-US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68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59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0755B-0BB0-4E73-AC40-9A2768AC924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40513" y="620713"/>
            <a:ext cx="2057400" cy="582136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68313" y="620713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DCAA-FF8D-4DCD-A549-2ABD5F15D4EA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FBA1-B48B-403A-A74D-7B1F4D48346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8F207-D9F4-4234-BD4C-56C73467BB2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07625-B3CA-4D53-A57E-4FAB890455AE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0D22-76F0-4B46-8736-63C3CF27C79F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E59E2-7E9D-4FBB-919D-E1110366594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BF16-C85F-4BD8-9AAC-743093C60C3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66008-709F-4647-984D-E88787E17A9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5890B-B2F2-4ABF-A43E-C93B31807F19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7AD5-4A94-45B2-9231-B2A47AF8740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A74E7-A8DB-49A1-A3CD-AD13D06C6F54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F332A-0E90-44C4-BA20-68BC4162AB1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44450"/>
            <a:ext cx="2057400" cy="608171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44450"/>
            <a:ext cx="6019800" cy="60817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CEA32-57F9-4327-B7B2-DBDE4BBCF7F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ED6D-82B9-421A-851B-77CC40A1CA1D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80F28-1AC2-4188-9819-6A9092E592E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A9007-E264-48AB-BFD3-1D621B7B21A4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3C58D-62EA-4F1E-87BE-88D50DFC56C5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554FE-ABAF-460B-B1E3-19E99C79CEF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8" name="Line 10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0" name="Picture 12" descr="ligh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3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 smtClean="0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798CC108-7619-4465-B36F-437E16455C57}" type="slidenum">
              <a:rPr lang="zh-TW" altLang="en-US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TW" altLang="en-US" smtClean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161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2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3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4" name="Picture 15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000099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000099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000099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99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  <p:pic>
        <p:nvPicPr>
          <p:cNvPr id="3076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22275" y="377825"/>
            <a:ext cx="6191250" cy="79375"/>
          </a:xfrm>
          <a:prstGeom prst="rect">
            <a:avLst/>
          </a:prstGeom>
          <a:gradFill rotWithShape="0">
            <a:gsLst>
              <a:gs pos="0">
                <a:srgbClr val="0EABC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1800" smtClean="0"/>
          </a:p>
        </p:txBody>
      </p:sp>
      <p:pic>
        <p:nvPicPr>
          <p:cNvPr id="4100" name="Picture 4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44450"/>
            <a:ext cx="69802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DF21E37-4D26-4BB7-9194-925AB1741A96}" type="slidenum">
              <a:rPr lang="en-US" altLang="zh-TW"/>
              <a:t>‹#›</a:t>
            </a:fld>
            <a:endParaRPr lang="en-US" altLang="zh-TW"/>
          </a:p>
        </p:txBody>
      </p:sp>
      <p:pic>
        <p:nvPicPr>
          <p:cNvPr id="4104" name="Picture 8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 smtClean="0">
              <a:solidFill>
                <a:srgbClr val="003366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PowerPoint_97-2003_Presentation1.ppt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jpe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333799" y="2416633"/>
            <a:ext cx="839358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TW" sz="40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A015R002L [Hi-pot issue]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TW" sz="32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Corrective Action Report</a:t>
            </a:r>
            <a:endParaRPr lang="en-US" altLang="zh-TW" sz="3200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7352832" y="6450812"/>
            <a:ext cx="1699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Date: 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2018/12/11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" y="2340243"/>
            <a:ext cx="2446338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69" y="2340243"/>
            <a:ext cx="2357438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36" y="2340242"/>
            <a:ext cx="2642670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54438" y="1767157"/>
            <a:ext cx="1841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SN:14041102EBC2  </a:t>
            </a:r>
            <a:r>
              <a:rPr kumimoji="1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583365" y="1751767"/>
            <a:ext cx="2036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SN:140411068QC2</a:t>
            </a:r>
            <a:r>
              <a:rPr kumimoji="1" lang="en-US" altLang="zh-CN" sz="1800" b="0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</a:t>
            </a:r>
            <a:r>
              <a:rPr kumimoji="1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3840" y="1767157"/>
            <a:ext cx="186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 14041106XFC2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012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6" y="2697162"/>
            <a:ext cx="2517914" cy="27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79" y="2733896"/>
            <a:ext cx="2536825" cy="27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922405"/>
            <a:ext cx="905509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9250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3492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Evaluation To Check Whether Flux Cause Hipot Failure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3492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Perform Hipot Test on 10 sample units and record the leakage current</a:t>
            </a:r>
            <a:r>
              <a:rPr lang="en-US" altLang="zh-CN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3492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Apply more flux on the PCB on same 10 samples units as shown on photo (</a:t>
            </a:r>
            <a:r>
              <a:rPr kumimoji="1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</a:t>
            </a: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&amp; ii) and after curing perform Hipot test according to spec, record the leakage current. (Detail see below flow chart)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92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    </a:t>
            </a:r>
            <a:endParaRPr kumimoji="1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203200" y="5480250"/>
            <a:ext cx="57531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81000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381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(</a:t>
            </a:r>
            <a:r>
              <a:rPr kumimoji="1" lang="en-US" altLang="zh-CN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)-Apply more flux before curing          (ii)-After curing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381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15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36" y="2070100"/>
            <a:ext cx="3721679" cy="39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60664" y="919202"/>
            <a:ext cx="550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81000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381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The test result shows all units passed Hipot Test</a:t>
            </a:r>
            <a:endParaRPr kumimoji="1" lang="en-US" altLang="zh-TW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099" y="3061135"/>
            <a:ext cx="4940299" cy="2006165"/>
          </a:xfrm>
          <a:prstGeom prst="rect">
            <a:avLst/>
          </a:prstGeom>
          <a:noFill/>
          <a:ln w="9525">
            <a:solidFill>
              <a:srgbClr val="0D0D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-322728" y="1298545"/>
            <a:ext cx="81080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81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zh-TW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（</a:t>
            </a: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Hipot Spec :  Input : 4500Vdc,Leakage:&lt; 600Ua, Test Time: 3 Second</a:t>
            </a:r>
            <a:r>
              <a:rPr kumimoji="1" lang="zh-CN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）</a:t>
            </a:r>
            <a:endParaRPr kumimoji="1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5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300" y="759649"/>
            <a:ext cx="828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dirty="0"/>
              <a:t>Evaluation To Check Whether Humidity Cause Hipot Failure</a:t>
            </a:r>
            <a:endParaRPr lang="zh-TW" altLang="zh-TW" dirty="0"/>
          </a:p>
          <a:p>
            <a:pPr algn="l"/>
            <a:r>
              <a:rPr lang="en-US" altLang="zh-TW" dirty="0"/>
              <a:t>Continue Hipot Test on same 10 units samples above and record the leakage current.</a:t>
            </a:r>
            <a:endParaRPr lang="zh-TW" altLang="zh-TW" dirty="0"/>
          </a:p>
          <a:p>
            <a:pPr algn="l"/>
            <a:r>
              <a:rPr lang="en-US" altLang="zh-TW" dirty="0"/>
              <a:t>Apply pure water on the PCB on same 10 samples units as shown on photo and perform</a:t>
            </a:r>
            <a:endParaRPr lang="zh-TW" altLang="zh-TW" dirty="0"/>
          </a:p>
          <a:p>
            <a:pPr algn="l"/>
            <a:r>
              <a:rPr lang="en-US" altLang="zh-TW" dirty="0" smtClean="0"/>
              <a:t>Hipot </a:t>
            </a:r>
            <a:r>
              <a:rPr lang="en-US" altLang="zh-TW" dirty="0"/>
              <a:t>test according to spec, record the leakage current. (Detail see below flow chart) .</a:t>
            </a:r>
            <a:endParaRPr lang="zh-TW" altLang="zh-TW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1964679"/>
            <a:ext cx="3165475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24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63" y="1964679"/>
            <a:ext cx="272358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78599" y="6436828"/>
            <a:ext cx="7785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test result shows that the same sample units are failed after apply water.</a:t>
            </a:r>
            <a:endParaRPr lang="zh-TW" altLang="zh-TW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22" y="4912828"/>
            <a:ext cx="5654675" cy="1485900"/>
          </a:xfrm>
          <a:prstGeom prst="rect">
            <a:avLst/>
          </a:prstGeom>
          <a:noFill/>
          <a:ln w="9525">
            <a:solidFill>
              <a:srgbClr val="0D0D0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361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2" y="1457349"/>
            <a:ext cx="6823075" cy="453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8281" y="728246"/>
            <a:ext cx="3474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 smtClean="0"/>
              <a:t>PCB Layout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174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7" y="29864"/>
            <a:ext cx="36577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Risk Assessment</a:t>
            </a:r>
          </a:p>
        </p:txBody>
      </p:sp>
      <p:graphicFrame>
        <p:nvGraphicFramePr>
          <p:cNvPr id="3" name="物件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837459"/>
              </p:ext>
            </p:extLst>
          </p:nvPr>
        </p:nvGraphicFramePr>
        <p:xfrm>
          <a:off x="3365500" y="2724150"/>
          <a:ext cx="22860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簡報" showAsIcon="1" r:id="rId3" imgW="914400" imgH="800280" progId="PowerPoint.Show.8">
                  <p:embed/>
                </p:oleObj>
              </mc:Choice>
              <mc:Fallback>
                <p:oleObj name="簡報" showAsIcon="1" r:id="rId3" imgW="914400" imgH="80028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0" y="2724150"/>
                        <a:ext cx="2286000" cy="20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03234"/>
              </p:ext>
            </p:extLst>
          </p:nvPr>
        </p:nvGraphicFramePr>
        <p:xfrm>
          <a:off x="1059255" y="1981200"/>
          <a:ext cx="2941245" cy="3185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點陣圖影像" r:id="rId3" imgW="3476190" imgH="3761905" progId="Paint.Picture">
                  <p:embed/>
                </p:oleObj>
              </mc:Choice>
              <mc:Fallback>
                <p:oleObj name="點陣圖影像" r:id="rId3" imgW="3476190" imgH="376190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255" y="1981200"/>
                        <a:ext cx="2941245" cy="3185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421508"/>
              </p:ext>
            </p:extLst>
          </p:nvPr>
        </p:nvGraphicFramePr>
        <p:xfrm>
          <a:off x="5167313" y="1977942"/>
          <a:ext cx="2833687" cy="3140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點陣圖影像" r:id="rId5" imgW="1619250" imgH="1800225" progId="Paint.Picture">
                  <p:embed/>
                </p:oleObj>
              </mc:Choice>
              <mc:Fallback>
                <p:oleObj name="點陣圖影像" r:id="rId5" imgW="1619250" imgH="1800225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1977942"/>
                        <a:ext cx="2833687" cy="3140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6254354" y="4270292"/>
            <a:ext cx="802878" cy="46998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1992035" y="4479884"/>
            <a:ext cx="795477" cy="498516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019147"/>
            <a:ext cx="71241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33400" algn="l"/>
              </a:tabLst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Modify the carrier</a:t>
            </a: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prevent flux staying on safety concern area</a:t>
            </a: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. 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2943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5908646"/>
            <a:ext cx="8001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33400" algn="l"/>
              </a:tabLst>
            </a:pP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the carrier cleaning frequency from 4days per cycle to 2days.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998514" y="5304423"/>
            <a:ext cx="788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Before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24272" y="5304423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After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2943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949696"/>
            <a:ext cx="91440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3340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Classify carriers by 4 type marks in order to make sure each carrier to be cleaned.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Before: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Cleaning wave carrier per two days and then record the series no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Weakness: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It is difficult to collect unclean carrier from production line via series no.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It may cause carrier miss cleaning on time.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2"/>
          <p:cNvGrpSpPr>
            <a:grpSpLocks/>
          </p:cNvGrpSpPr>
          <p:nvPr/>
        </p:nvGrpSpPr>
        <p:grpSpPr bwMode="auto">
          <a:xfrm>
            <a:off x="2554539" y="3035300"/>
            <a:ext cx="3401761" cy="3168779"/>
            <a:chOff x="4019" y="1485"/>
            <a:chExt cx="4122" cy="3922"/>
          </a:xfrm>
        </p:grpSpPr>
        <p:pic>
          <p:nvPicPr>
            <p:cNvPr id="5124" name="Picture 4" descr="IMG_090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6" r="15994"/>
            <a:stretch>
              <a:fillRect/>
            </a:stretch>
          </p:blipFill>
          <p:spPr bwMode="auto">
            <a:xfrm>
              <a:off x="4019" y="1485"/>
              <a:ext cx="4122" cy="3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6352" y="2927"/>
              <a:ext cx="895" cy="8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square" lIns="85039" tIns="42520" rIns="85039" bIns="425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317500" y="6052236"/>
            <a:ext cx="83306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After :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To classify wave carrier into four type by grinding different ditches on different position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63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9216" name="Rectangle 44"/>
          <p:cNvSpPr>
            <a:spLocks noChangeArrowheads="1"/>
          </p:cNvSpPr>
          <p:nvPr/>
        </p:nvSpPr>
        <p:spPr bwMode="auto">
          <a:xfrm>
            <a:off x="152400" y="801759"/>
            <a:ext cx="78101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Advantage:</a:t>
            </a:r>
            <a:endParaRPr kumimoji="1" lang="en-US" altLang="zh-TW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It is easy to collect unclean carrier from production line via obvious mark.</a:t>
            </a:r>
            <a:endParaRPr kumimoji="1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  <p:grpSp>
        <p:nvGrpSpPr>
          <p:cNvPr id="9217" name="Group 37"/>
          <p:cNvGrpSpPr>
            <a:grpSpLocks noChangeAspect="1"/>
          </p:cNvGrpSpPr>
          <p:nvPr/>
        </p:nvGrpSpPr>
        <p:grpSpPr bwMode="auto">
          <a:xfrm>
            <a:off x="1252383" y="2046403"/>
            <a:ext cx="6776156" cy="3733800"/>
            <a:chOff x="2195" y="4860"/>
            <a:chExt cx="7669" cy="4275"/>
          </a:xfrm>
        </p:grpSpPr>
        <p:sp>
          <p:nvSpPr>
            <p:cNvPr id="9219" name="AutoShape 43"/>
            <p:cNvSpPr>
              <a:spLocks noChangeAspect="1" noChangeArrowheads="1" noTextEdit="1"/>
            </p:cNvSpPr>
            <p:nvPr/>
          </p:nvSpPr>
          <p:spPr bwMode="auto">
            <a:xfrm>
              <a:off x="2195" y="4860"/>
              <a:ext cx="7669" cy="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4138" name="Picture 4" descr="IMG_090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4" t="5051" r="5313" b="22554"/>
            <a:stretch>
              <a:fillRect/>
            </a:stretch>
          </p:blipFill>
          <p:spPr bwMode="auto">
            <a:xfrm>
              <a:off x="6507" y="4860"/>
              <a:ext cx="3254" cy="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9" descr="IMG_090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53" b="30623"/>
            <a:stretch>
              <a:fillRect/>
            </a:stretch>
          </p:blipFill>
          <p:spPr bwMode="auto">
            <a:xfrm>
              <a:off x="2195" y="4860"/>
              <a:ext cx="3254" cy="2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0" name="AutoShape 7"/>
            <p:cNvSpPr>
              <a:spLocks noChangeArrowheads="1"/>
            </p:cNvSpPr>
            <p:nvPr/>
          </p:nvSpPr>
          <p:spPr bwMode="auto">
            <a:xfrm>
              <a:off x="2602" y="7905"/>
              <a:ext cx="2603" cy="905"/>
            </a:xfrm>
            <a:prstGeom prst="wedgeRoundRectCallout">
              <a:avLst>
                <a:gd name="adj1" fmla="val -26486"/>
                <a:gd name="adj2" fmla="val -123699"/>
                <a:gd name="adj3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71103" tIns="35552" rIns="71103" bIns="35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1</a:t>
              </a:r>
              <a:r>
                <a:rPr kumimoji="1" lang="en-US" altLang="zh-TW" sz="1400" b="0" i="0" u="none" strike="noStrike" cap="none" normalizeH="0" baseline="30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st</a:t>
              </a: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 type :</a:t>
              </a:r>
              <a:endParaRPr kumimoji="1" lang="en-US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No any mark</a:t>
              </a:r>
              <a:endParaRPr kumimoji="1" lang="en-US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9221" name="AutoShape 10"/>
            <p:cNvSpPr>
              <a:spLocks noChangeArrowheads="1"/>
            </p:cNvSpPr>
            <p:nvPr/>
          </p:nvSpPr>
          <p:spPr bwMode="auto">
            <a:xfrm>
              <a:off x="6832" y="7905"/>
              <a:ext cx="2562" cy="1072"/>
            </a:xfrm>
            <a:prstGeom prst="wedgeRoundRectCallout">
              <a:avLst>
                <a:gd name="adj1" fmla="val -23796"/>
                <a:gd name="adj2" fmla="val -92694"/>
                <a:gd name="adj3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71103" tIns="35552" rIns="71103" bIns="3555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2</a:t>
              </a:r>
              <a:r>
                <a:rPr kumimoji="1" lang="en-US" altLang="zh-TW" sz="1400" b="0" i="0" u="none" strike="noStrike" cap="none" normalizeH="0" baseline="30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nd</a:t>
              </a: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 type:</a:t>
              </a:r>
              <a:endParaRPr kumimoji="1" lang="en-US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One ditch on left side</a:t>
              </a:r>
              <a:endParaRPr kumimoji="1" lang="en-US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9222" name="Oval 11"/>
            <p:cNvSpPr>
              <a:spLocks noChangeArrowheads="1"/>
            </p:cNvSpPr>
            <p:nvPr/>
          </p:nvSpPr>
          <p:spPr bwMode="auto">
            <a:xfrm>
              <a:off x="7158" y="6917"/>
              <a:ext cx="650" cy="741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square" lIns="71103" tIns="35552" rIns="71103" bIns="35552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174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2943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                          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grpSp>
        <p:nvGrpSpPr>
          <p:cNvPr id="13" name="Group 1"/>
          <p:cNvGrpSpPr>
            <a:grpSpLocks noChangeAspect="1"/>
          </p:cNvGrpSpPr>
          <p:nvPr/>
        </p:nvGrpSpPr>
        <p:grpSpPr bwMode="auto">
          <a:xfrm>
            <a:off x="1017551" y="1625930"/>
            <a:ext cx="7161946" cy="3543300"/>
            <a:chOff x="2195" y="10567"/>
            <a:chExt cx="7729" cy="3867"/>
          </a:xfrm>
        </p:grpSpPr>
        <p:sp>
          <p:nvSpPr>
            <p:cNvPr id="14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95" y="10567"/>
              <a:ext cx="7729" cy="3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3079" name="Picture 4" descr="IMG_090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897"/>
            <a:stretch>
              <a:fillRect/>
            </a:stretch>
          </p:blipFill>
          <p:spPr bwMode="auto">
            <a:xfrm>
              <a:off x="2195" y="10567"/>
              <a:ext cx="3417" cy="2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5" descr="IMG_09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43" b="30623"/>
            <a:stretch>
              <a:fillRect/>
            </a:stretch>
          </p:blipFill>
          <p:spPr bwMode="auto">
            <a:xfrm>
              <a:off x="6914" y="10567"/>
              <a:ext cx="3010" cy="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2439" y="13447"/>
              <a:ext cx="2604" cy="905"/>
            </a:xfrm>
            <a:prstGeom prst="wedgeRoundRectCallout">
              <a:avLst>
                <a:gd name="adj1" fmla="val -653"/>
                <a:gd name="adj2" fmla="val -110606"/>
                <a:gd name="adj3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72201" tIns="36101" rIns="72201" bIns="3610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3</a:t>
              </a:r>
              <a:r>
                <a:rPr kumimoji="1" lang="en-US" altLang="zh-TW" sz="1200" b="0" i="0" u="none" strike="noStrike" cap="none" normalizeH="0" baseline="30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rd</a:t>
              </a: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 type:</a:t>
              </a:r>
              <a:endParaRPr kumimoji="1" lang="en-US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2 x ditches on center</a:t>
              </a:r>
              <a:endParaRPr kumimoji="1" lang="en-US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6914" y="13529"/>
              <a:ext cx="2847" cy="905"/>
            </a:xfrm>
            <a:prstGeom prst="wedgeRoundRectCallout">
              <a:avLst>
                <a:gd name="adj1" fmla="val 23764"/>
                <a:gd name="adj2" fmla="val -94130"/>
                <a:gd name="adj3" fmla="val 16667"/>
              </a:avLst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72201" tIns="36101" rIns="72201" bIns="3610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4</a:t>
              </a:r>
              <a:r>
                <a:rPr kumimoji="1" lang="en-US" altLang="zh-TW" sz="1200" b="0" i="0" u="none" strike="noStrike" cap="none" normalizeH="0" baseline="3000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th</a:t>
              </a: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 type:</a:t>
              </a:r>
              <a:endParaRPr kumimoji="1" lang="en-US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新細明體" pitchFamily="18" charset="-120"/>
                  <a:cs typeface="Arial" pitchFamily="34" charset="0"/>
                </a:rPr>
                <a:t>3 x ditches on right side</a:t>
              </a:r>
              <a:endParaRPr kumimoji="1" lang="en-US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3415" y="12295"/>
              <a:ext cx="895" cy="823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square" lIns="72201" tIns="36101" rIns="72201" bIns="3610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8622" y="12542"/>
              <a:ext cx="895" cy="82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vert="horz" wrap="square" lIns="72201" tIns="36101" rIns="72201" bIns="36101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新細明體" pitchFamily="18" charset="-120"/>
              </a:endParaRPr>
            </a:p>
          </p:txBody>
        </p:sp>
      </p:grp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33400" y="3294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502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2945625" y="15875"/>
            <a:ext cx="17858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32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767116" y="1111699"/>
            <a:ext cx="686614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457200" indent="-457200" algn="l" eaLnBrk="1" hangingPunct="1">
              <a:buFont typeface="Wingdings" pitchFamily="2" charset="2"/>
              <a:buChar char="Ø"/>
            </a:pPr>
            <a:r>
              <a:rPr kumimoji="0" lang="en-US" altLang="zh-TW" sz="2800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Issue Description</a:t>
            </a:r>
          </a:p>
          <a:p>
            <a:pPr algn="l" eaLnBrk="1" hangingPunct="1"/>
            <a:endParaRPr lang="en-US" altLang="zh-CN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Root Cause Analysis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Risk Assessment</a:t>
            </a:r>
            <a:endParaRPr lang="en-US" altLang="zh-CN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dirty="0" smtClean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CN" sz="2800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+mn-ea"/>
              </a:rPr>
              <a:t>Corrective Action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dirty="0" smtClean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en-US" altLang="zh-TW" sz="2800" dirty="0" smtClean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Preventive Action 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76412" y="29864"/>
            <a:ext cx="422923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Corrective Action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3400" y="1854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4340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1397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Arial" pitchFamily="34" charset="0"/>
              </a:rPr>
              <a:t>                               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87" y="2338387"/>
            <a:ext cx="2654029" cy="317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30" y="2338387"/>
            <a:ext cx="2458701" cy="32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747239"/>
            <a:ext cx="89281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191000"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Change flux spray setting to reduce the spray overlap and total amount of flux spraying.</a:t>
            </a:r>
          </a:p>
          <a:p>
            <a:pPr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Before: Distance between sensor and start spraying=560mm</a:t>
            </a:r>
            <a:endParaRPr lang="en-US" altLang="zh-TW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Distance between end spraying and carrier border= 85mm</a:t>
            </a:r>
            <a:endParaRPr lang="en-US" altLang="zh-TW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After:  Distance between sensor and start spraying=590mm</a:t>
            </a:r>
          </a:p>
          <a:p>
            <a:pPr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Distance between end spraying and carrier border= 135mm            </a:t>
            </a:r>
            <a:endParaRPr kumimoji="1" lang="en-US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123001" y="5634623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Before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995801" y="5617746"/>
            <a:ext cx="619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After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0930" y="6159213"/>
            <a:ext cx="76708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CPT will provide GO/NO GO sample for HP approval. Add the flux residue inspection in WI.</a:t>
            </a:r>
            <a:endParaRPr lang="zh-TW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28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6" y="39389"/>
            <a:ext cx="3914913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Preventive Action </a:t>
            </a:r>
          </a:p>
        </p:txBody>
      </p:sp>
      <p:pic>
        <p:nvPicPr>
          <p:cNvPr id="2" name="Picture 2" descr="IMG_046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42" y="3729879"/>
            <a:ext cx="2727292" cy="20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08" y="3729879"/>
            <a:ext cx="2892392" cy="205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14300" y="805934"/>
            <a:ext cx="6574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8775" algn="l"/>
              </a:tabLst>
            </a:pP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1.Add PE film in carton box to protect adapter against moisture. </a:t>
            </a: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    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" y="1293169"/>
            <a:ext cx="908851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49225"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628775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1492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2. Add the desiccant in the carton to protect adapter against moisture.</a:t>
            </a:r>
          </a:p>
          <a:p>
            <a:pPr marL="0" marR="0" lvl="0" indent="1492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149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3. Tape the carton box on 2 sides in additional to the long horizontal center opening, in order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149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    to against moisture.</a:t>
            </a:r>
          </a:p>
          <a:p>
            <a:pPr marL="0" marR="0" lvl="0" indent="149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endParaRPr kumimoji="1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SimSun" pitchFamily="2" charset="-122"/>
              <a:cs typeface="Calibri" panose="020F0502020204030204" pitchFamily="34" charset="0"/>
            </a:endParaRPr>
          </a:p>
          <a:p>
            <a:pPr marL="0" marR="0" lvl="0" indent="149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628775" algn="l"/>
              </a:tabLst>
            </a:pPr>
            <a:r>
              <a:rPr lang="en-US" altLang="zh-TW" sz="1800" dirty="0" smtClean="0"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4.PCB layout cannot have trace between primary side and secondary side.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904987" y="29864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Issue Description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92765" y="1088856"/>
            <a:ext cx="8958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Received customer (Kinpo) feedback that there are 13 pcs of hi-pot test NG in NKG.    </a:t>
            </a:r>
            <a:endParaRPr lang="zh-TW" altLang="zh-TW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TW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SN is listed as following</a:t>
            </a:r>
            <a:r>
              <a:rPr lang="en-US" altLang="zh-TW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zh-TW" altLang="zh-TW" sz="1400" dirty="0"/>
          </a:p>
          <a:p>
            <a:pPr algn="l"/>
            <a:r>
              <a:rPr lang="en-US" altLang="zh-TW" sz="1400" dirty="0"/>
              <a:t>140411063GC2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140411068QC2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14041106XEC2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14041102ELC2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14041106LDC2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14041102MLC2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14041102EBC2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14041106LAC2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14041106VUC2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14041106M6C2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14041106XFC2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14041106C6C2</a:t>
            </a:r>
            <a:r>
              <a:rPr lang="zh-CN" altLang="zh-TW" sz="1400" dirty="0"/>
              <a:t>，</a:t>
            </a:r>
            <a:r>
              <a:rPr lang="en-US" altLang="zh-TW" sz="1400" dirty="0"/>
              <a:t>14041106WAC2.</a:t>
            </a:r>
            <a:endParaRPr lang="zh-TW" altLang="zh-TW" sz="1400" dirty="0"/>
          </a:p>
          <a:p>
            <a:pPr algn="l"/>
            <a:endParaRPr lang="zh-TW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2522" y="790039"/>
            <a:ext cx="889220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2705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Preliminary investigation on these 11pcs returned units and found that all of the units passed the hi-pot test as long as the units are warm-up. The longest one took 30 minutes warm-up with full-loaded. The test was done by CPT FAE together with NKG engineer.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527050" algn="l"/>
              </a:tabLst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Details of tests condition as following:</a:t>
            </a:r>
            <a:endParaRPr kumimoji="1" lang="en-US" altLang="zh-TW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5" y="2110045"/>
            <a:ext cx="7351003" cy="441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44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10382" y="923757"/>
            <a:ext cx="8102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527050" algn="l"/>
              </a:tabLst>
            </a:pPr>
            <a:r>
              <a:rPr kumimoji="1" lang="en-US" altLang="zh-TW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Inspected unit (SN:14041106WAC2) with 200X magnifier on soldering side, found some suspected arcing spot on trace of PCB. </a:t>
            </a:r>
            <a:endParaRPr kumimoji="1" lang="en-US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955799"/>
            <a:ext cx="7208083" cy="44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802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888711"/>
            <a:ext cx="91439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6525"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  <a:tab pos="527050" algn="l"/>
              </a:tabLs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1365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527050" algn="l"/>
              </a:tabLst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Inspected the rest of the three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unsealed </a:t>
            </a: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units (S/N: 14041106C6C2/ SN:140411063GC2/SN:14041106LDC2) 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1365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527050" algn="l"/>
              </a:tabLst>
            </a:pPr>
            <a:r>
              <a:rPr kumimoji="1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Similar finding also observed on the soldering side but they are not all at the same location.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737669"/>
            <a:ext cx="6718300" cy="45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98450" y="41433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6525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1365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7342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" y="2595830"/>
            <a:ext cx="2842419" cy="282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04" y="2595831"/>
            <a:ext cx="2912817" cy="28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-114300" y="768519"/>
            <a:ext cx="944245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2900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Open the case of the left 5pcs from NKG and observe them with magnifier. 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There’s some flux trail on the soldering side</a:t>
            </a:r>
          </a:p>
          <a:p>
            <a:pPr marL="0" marR="0" lvl="0" indent="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(SN:14041106M6C2 ;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SN:14041106VUC2; SN: 14041106XFC2 ;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SN:14041102EBC2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SN:140411068QC2)</a:t>
            </a:r>
            <a:endParaRPr kumimoji="1" lang="en-US" altLang="zh-TW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2984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 </a:t>
            </a:r>
            <a:endParaRPr kumimoji="1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8301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    </a:t>
            </a:r>
            <a:endParaRPr kumimoji="1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98450" y="12950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</a:t>
            </a:r>
            <a:endParaRPr kumimoji="1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37220" y="2244577"/>
            <a:ext cx="6443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SN:14041106M6C2                                                     </a:t>
            </a:r>
            <a:r>
              <a:rPr lang="en-US" altLang="zh-CN" dirty="0" smtClean="0"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     SN:14041106VUC2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628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6" y="2340243"/>
            <a:ext cx="2446338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69" y="2340243"/>
            <a:ext cx="2357438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36" y="2340242"/>
            <a:ext cx="2642670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54438" y="1767157"/>
            <a:ext cx="18415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SN:14041102EBC2  </a:t>
            </a:r>
            <a:r>
              <a:rPr kumimoji="1" lang="en-US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   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583365" y="1751767"/>
            <a:ext cx="2036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1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SN:140411068QC2</a:t>
            </a:r>
            <a:r>
              <a:rPr kumimoji="1" lang="en-US" altLang="zh-CN" sz="1800" b="0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 </a:t>
            </a:r>
            <a:r>
              <a:rPr kumimoji="1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</a:t>
            </a:r>
            <a:endParaRPr kumimoji="1" lang="en-US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3840" y="1767157"/>
            <a:ext cx="186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SN: 14041106XFC2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0649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2885936" y="29864"/>
            <a:ext cx="4419739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Root Cause Analysis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724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88900" y="972233"/>
            <a:ext cx="8788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49250"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 algn="l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285750" marR="0" lvl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The HV models use the carrier as the below picture shows</a:t>
            </a: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since first mass</a:t>
            </a:r>
            <a:r>
              <a:rPr kumimoji="1" lang="en-US" altLang="zh-TW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production. </a:t>
            </a:r>
            <a:r>
              <a:rPr kumimoji="1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itchFamily="2" charset="-122"/>
                <a:cs typeface="Calibri" panose="020F0502020204030204" pitchFamily="34" charset="0"/>
              </a:rPr>
              <a:t>The flux may be attached on the PCB along the marking as the picture.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0" y="518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821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900238"/>
            <a:ext cx="81153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508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Q104 ISSUE">
  <a:themeElements>
    <a:clrScheme name="Q104 ISSU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Q104 ISSU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Q104 ISSU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104 ISSU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ipro Presentation 母片">
  <a:themeElements>
    <a:clrScheme name="Hipro Presentation 母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ipro Presentation 母片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Hipro Presentation 母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ipro Presentation 母片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782</Words>
  <Application>Microsoft Office PowerPoint</Application>
  <PresentationFormat>如螢幕大小 (4:3)</PresentationFormat>
  <Paragraphs>111</Paragraphs>
  <Slides>21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Default Design</vt:lpstr>
      <vt:lpstr>自訂設計</vt:lpstr>
      <vt:lpstr>Q104 ISSUE</vt:lpstr>
      <vt:lpstr>Hipro Presentation 母片</vt:lpstr>
      <vt:lpstr>調色盤圖片</vt:lpstr>
      <vt:lpstr>Microsoft PowerPoint 97-2003 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2008 Acer AD Models Quality Review  &amp; 2009 Improvement Plan    Focus Team</dc:title>
  <dc:creator>Sylon_Yang(楊錫隆)</dc:creator>
  <cp:lastModifiedBy>Mark_Meng(孟祥玨)</cp:lastModifiedBy>
  <cp:revision>2285</cp:revision>
  <dcterms:created xsi:type="dcterms:W3CDTF">2002-04-08T16:40:00Z</dcterms:created>
  <dcterms:modified xsi:type="dcterms:W3CDTF">2018-12-28T07:07:20Z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